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5143500" cx="9144000"/>
  <p:notesSz cx="6858000" cy="9144000"/>
  <p:embeddedFontLst>
    <p:embeddedFont>
      <p:font typeface="Playfair Display"/>
      <p:regular r:id="rId15"/>
      <p:bold r:id="rId16"/>
      <p:italic r:id="rId17"/>
      <p:boldItalic r:id="rId18"/>
    </p:embeddedFont>
    <p:embeddedFont>
      <p:font typeface="Tinos"/>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font" Target="fonts/Tinos-bold.fntdata"/><Relationship Id="rId11" Type="http://schemas.openxmlformats.org/officeDocument/2006/relationships/slide" Target="slides/slide7.xml"/><Relationship Id="rId22" Type="http://schemas.openxmlformats.org/officeDocument/2006/relationships/font" Target="fonts/Tinos-boldItalic.fntdata"/><Relationship Id="rId10" Type="http://schemas.openxmlformats.org/officeDocument/2006/relationships/slide" Target="slides/slide6.xml"/><Relationship Id="rId21" Type="http://schemas.openxmlformats.org/officeDocument/2006/relationships/font" Target="fonts/Tinos-italic.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PlayfairDisplay-regular.fntdata"/><Relationship Id="rId14" Type="http://schemas.openxmlformats.org/officeDocument/2006/relationships/slide" Target="slides/slide10.xml"/><Relationship Id="rId17" Type="http://schemas.openxmlformats.org/officeDocument/2006/relationships/font" Target="fonts/PlayfairDisplay-italic.fntdata"/><Relationship Id="rId16" Type="http://schemas.openxmlformats.org/officeDocument/2006/relationships/font" Target="fonts/PlayfairDisplay-bold.fntdata"/><Relationship Id="rId5" Type="http://schemas.openxmlformats.org/officeDocument/2006/relationships/slide" Target="slides/slide1.xml"/><Relationship Id="rId19" Type="http://schemas.openxmlformats.org/officeDocument/2006/relationships/font" Target="fonts/Tinos-regular.fntdata"/><Relationship Id="rId6" Type="http://schemas.openxmlformats.org/officeDocument/2006/relationships/slide" Target="slides/slide2.xml"/><Relationship Id="rId18" Type="http://schemas.openxmlformats.org/officeDocument/2006/relationships/font" Target="fonts/PlayfairDisplay-bold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15" name="Shape 11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68" name="Shape 16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20" name="Shape 12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0.png"/><Relationship Id="rId4"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p:spTree>
      <p:nvGrpSpPr>
        <p:cNvPr id="8" name="Shape 8"/>
        <p:cNvGrpSpPr/>
        <p:nvPr/>
      </p:nvGrpSpPr>
      <p:grpSpPr>
        <a:xfrm>
          <a:off x="0" y="0"/>
          <a:ext cx="0" cy="0"/>
          <a:chOff x="0" y="0"/>
          <a:chExt cx="0" cy="0"/>
        </a:xfrm>
      </p:grpSpPr>
      <p:pic>
        <p:nvPicPr>
          <p:cNvPr descr="2.png" id="9" name="Shape 9"/>
          <p:cNvPicPr preferRelativeResize="0"/>
          <p:nvPr/>
        </p:nvPicPr>
        <p:blipFill rotWithShape="1">
          <a:blip r:embed="rId2">
            <a:alphaModFix/>
          </a:blip>
          <a:srcRect b="9288" l="45142" r="0" t="0"/>
          <a:stretch/>
        </p:blipFill>
        <p:spPr>
          <a:xfrm rot="5400000">
            <a:off x="1066799" y="-1085850"/>
            <a:ext cx="1857375" cy="4010025"/>
          </a:xfrm>
          <a:prstGeom prst="rect">
            <a:avLst/>
          </a:prstGeom>
          <a:noFill/>
          <a:ln>
            <a:noFill/>
          </a:ln>
        </p:spPr>
      </p:pic>
      <p:pic>
        <p:nvPicPr>
          <p:cNvPr descr="11.png" id="10" name="Shape 10"/>
          <p:cNvPicPr preferRelativeResize="0"/>
          <p:nvPr/>
        </p:nvPicPr>
        <p:blipFill rotWithShape="1">
          <a:blip r:embed="rId3">
            <a:alphaModFix/>
          </a:blip>
          <a:srcRect b="2780" l="0" r="35069" t="0"/>
          <a:stretch/>
        </p:blipFill>
        <p:spPr>
          <a:xfrm rot="5400000">
            <a:off x="2296512" y="2182212"/>
            <a:ext cx="1579174" cy="4343399"/>
          </a:xfrm>
          <a:prstGeom prst="rect">
            <a:avLst/>
          </a:prstGeom>
          <a:noFill/>
          <a:ln>
            <a:noFill/>
          </a:ln>
        </p:spPr>
      </p:pic>
      <p:pic>
        <p:nvPicPr>
          <p:cNvPr descr="7.png" id="11" name="Shape 11"/>
          <p:cNvPicPr preferRelativeResize="0"/>
          <p:nvPr/>
        </p:nvPicPr>
        <p:blipFill rotWithShape="1">
          <a:blip r:embed="rId4">
            <a:alphaModFix/>
          </a:blip>
          <a:srcRect b="38811" l="0" r="20660" t="0"/>
          <a:stretch/>
        </p:blipFill>
        <p:spPr>
          <a:xfrm>
            <a:off x="5626393" y="2481475"/>
            <a:ext cx="3517606" cy="2662025"/>
          </a:xfrm>
          <a:prstGeom prst="rect">
            <a:avLst/>
          </a:prstGeom>
          <a:noFill/>
          <a:ln>
            <a:noFill/>
          </a:ln>
        </p:spPr>
      </p:pic>
      <p:pic>
        <p:nvPicPr>
          <p:cNvPr descr="4.png" id="12" name="Shape 12"/>
          <p:cNvPicPr preferRelativeResize="0"/>
          <p:nvPr/>
        </p:nvPicPr>
        <p:blipFill rotWithShape="1">
          <a:blip r:embed="rId5">
            <a:alphaModFix/>
          </a:blip>
          <a:srcRect b="0" l="0" r="26809" t="0"/>
          <a:stretch/>
        </p:blipFill>
        <p:spPr>
          <a:xfrm rot="-5400000">
            <a:off x="5465074" y="-1026424"/>
            <a:ext cx="2662025" cy="4695824"/>
          </a:xfrm>
          <a:prstGeom prst="rect">
            <a:avLst/>
          </a:prstGeom>
          <a:noFill/>
          <a:ln>
            <a:noFill/>
          </a:ln>
        </p:spPr>
      </p:pic>
      <p:grpSp>
        <p:nvGrpSpPr>
          <p:cNvPr id="13" name="Shape 13"/>
          <p:cNvGrpSpPr/>
          <p:nvPr/>
        </p:nvGrpSpPr>
        <p:grpSpPr>
          <a:xfrm>
            <a:off x="1638168" y="1095866"/>
            <a:ext cx="5867786" cy="2951911"/>
            <a:chOff x="615225" y="581250"/>
            <a:chExt cx="7913399" cy="3981000"/>
          </a:xfrm>
        </p:grpSpPr>
        <p:sp>
          <p:nvSpPr>
            <p:cNvPr id="14" name="Shape 14"/>
            <p:cNvSpPr/>
            <p:nvPr/>
          </p:nvSpPr>
          <p:spPr>
            <a:xfrm>
              <a:off x="615225" y="581250"/>
              <a:ext cx="7913399" cy="3981000"/>
            </a:xfrm>
            <a:prstGeom prst="rect">
              <a:avLst/>
            </a:prstGeom>
            <a:solidFill>
              <a:srgbClr val="FFFFFF">
                <a:alpha val="92690"/>
              </a:srgbClr>
            </a:solidFill>
            <a:ln cap="flat" cmpd="sng" w="9525">
              <a:solidFill>
                <a:srgbClr val="231F1C"/>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5" name="Shape 15"/>
            <p:cNvSpPr/>
            <p:nvPr/>
          </p:nvSpPr>
          <p:spPr>
            <a:xfrm>
              <a:off x="704880" y="666850"/>
              <a:ext cx="7734000" cy="3809699"/>
            </a:xfrm>
            <a:prstGeom prst="rect">
              <a:avLst/>
            </a:prstGeom>
            <a:noFill/>
            <a:ln cap="flat" cmpd="sng" w="9525">
              <a:solidFill>
                <a:srgbClr val="231F1C"/>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16" name="Shape 16"/>
          <p:cNvSpPr txBox="1"/>
          <p:nvPr>
            <p:ph type="ctrTitle"/>
          </p:nvPr>
        </p:nvSpPr>
        <p:spPr>
          <a:xfrm>
            <a:off x="1962150" y="1171525"/>
            <a:ext cx="5219699" cy="2800499"/>
          </a:xfrm>
          <a:prstGeom prst="rect">
            <a:avLst/>
          </a:prstGeom>
        </p:spPr>
        <p:txBody>
          <a:bodyPr anchorCtr="0" anchor="ctr"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pic>
        <p:nvPicPr>
          <p:cNvPr descr="1.png" id="17" name="Shape 17"/>
          <p:cNvPicPr preferRelativeResize="0"/>
          <p:nvPr/>
        </p:nvPicPr>
        <p:blipFill rotWithShape="1">
          <a:blip r:embed="rId6">
            <a:alphaModFix/>
          </a:blip>
          <a:srcRect b="14813" l="0" r="34262" t="0"/>
          <a:stretch/>
        </p:blipFill>
        <p:spPr>
          <a:xfrm flipH="1">
            <a:off x="0" y="1209674"/>
            <a:ext cx="2536474" cy="3933824"/>
          </a:xfrm>
          <a:prstGeom prst="rect">
            <a:avLst/>
          </a:prstGeom>
          <a:noFill/>
          <a:ln>
            <a:noFill/>
          </a:ln>
        </p:spPr>
      </p:pic>
      <p:pic>
        <p:nvPicPr>
          <p:cNvPr descr="8.png" id="18" name="Shape 18"/>
          <p:cNvPicPr preferRelativeResize="0"/>
          <p:nvPr/>
        </p:nvPicPr>
        <p:blipFill>
          <a:blip r:embed="rId7">
            <a:alphaModFix/>
          </a:blip>
          <a:stretch>
            <a:fillRect/>
          </a:stretch>
        </p:blipFill>
        <p:spPr>
          <a:xfrm rot="351375">
            <a:off x="7110166" y="2730952"/>
            <a:ext cx="970521" cy="138566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Just plants">
    <p:spTree>
      <p:nvGrpSpPr>
        <p:cNvPr id="93" name="Shape 93"/>
        <p:cNvGrpSpPr/>
        <p:nvPr/>
      </p:nvGrpSpPr>
      <p:grpSpPr>
        <a:xfrm>
          <a:off x="0" y="0"/>
          <a:ext cx="0" cy="0"/>
          <a:chOff x="0" y="0"/>
          <a:chExt cx="0" cy="0"/>
        </a:xfrm>
      </p:grpSpPr>
      <p:pic>
        <p:nvPicPr>
          <p:cNvPr descr="11.png" id="94" name="Shape 94"/>
          <p:cNvPicPr preferRelativeResize="0"/>
          <p:nvPr/>
        </p:nvPicPr>
        <p:blipFill rotWithShape="1">
          <a:blip r:embed="rId2">
            <a:alphaModFix/>
          </a:blip>
          <a:srcRect b="0" l="43534" r="0" t="0"/>
          <a:stretch/>
        </p:blipFill>
        <p:spPr>
          <a:xfrm flipH="1" rot="-5400000">
            <a:off x="5076912" y="-1318612"/>
            <a:ext cx="1162050" cy="3780224"/>
          </a:xfrm>
          <a:prstGeom prst="rect">
            <a:avLst/>
          </a:prstGeom>
          <a:noFill/>
          <a:ln>
            <a:noFill/>
          </a:ln>
        </p:spPr>
      </p:pic>
      <p:pic>
        <p:nvPicPr>
          <p:cNvPr descr="2.png" id="95" name="Shape 95"/>
          <p:cNvPicPr preferRelativeResize="0"/>
          <p:nvPr/>
        </p:nvPicPr>
        <p:blipFill rotWithShape="1">
          <a:blip r:embed="rId3">
            <a:alphaModFix/>
          </a:blip>
          <a:srcRect b="21353" l="45142" r="0" t="-12064"/>
          <a:stretch/>
        </p:blipFill>
        <p:spPr>
          <a:xfrm rot="5400000">
            <a:off x="1066799" y="-1085850"/>
            <a:ext cx="1857375" cy="4010025"/>
          </a:xfrm>
          <a:prstGeom prst="rect">
            <a:avLst/>
          </a:prstGeom>
          <a:noFill/>
          <a:ln>
            <a:noFill/>
          </a:ln>
        </p:spPr>
      </p:pic>
      <p:pic>
        <p:nvPicPr>
          <p:cNvPr descr="11.png" id="96" name="Shape 96"/>
          <p:cNvPicPr preferRelativeResize="0"/>
          <p:nvPr/>
        </p:nvPicPr>
        <p:blipFill rotWithShape="1">
          <a:blip r:embed="rId2">
            <a:alphaModFix/>
          </a:blip>
          <a:srcRect b="2780" l="0" r="35069" t="0"/>
          <a:stretch/>
        </p:blipFill>
        <p:spPr>
          <a:xfrm rot="5400000">
            <a:off x="2664950" y="2474450"/>
            <a:ext cx="1423324" cy="3914774"/>
          </a:xfrm>
          <a:prstGeom prst="rect">
            <a:avLst/>
          </a:prstGeom>
          <a:noFill/>
          <a:ln>
            <a:noFill/>
          </a:ln>
        </p:spPr>
      </p:pic>
      <p:pic>
        <p:nvPicPr>
          <p:cNvPr descr="7.png" id="97" name="Shape 97"/>
          <p:cNvPicPr preferRelativeResize="0"/>
          <p:nvPr/>
        </p:nvPicPr>
        <p:blipFill rotWithShape="1">
          <a:blip r:embed="rId4">
            <a:alphaModFix/>
          </a:blip>
          <a:srcRect b="38811" l="0" r="20660" t="0"/>
          <a:stretch/>
        </p:blipFill>
        <p:spPr>
          <a:xfrm>
            <a:off x="5972175" y="2743150"/>
            <a:ext cx="3171824" cy="2400349"/>
          </a:xfrm>
          <a:prstGeom prst="rect">
            <a:avLst/>
          </a:prstGeom>
          <a:noFill/>
          <a:ln>
            <a:noFill/>
          </a:ln>
        </p:spPr>
      </p:pic>
      <p:pic>
        <p:nvPicPr>
          <p:cNvPr descr="4.png" id="98" name="Shape 98"/>
          <p:cNvPicPr preferRelativeResize="0"/>
          <p:nvPr/>
        </p:nvPicPr>
        <p:blipFill rotWithShape="1">
          <a:blip r:embed="rId5">
            <a:alphaModFix/>
          </a:blip>
          <a:srcRect b="0" l="0" r="26809" t="0"/>
          <a:stretch/>
        </p:blipFill>
        <p:spPr>
          <a:xfrm rot="-5400000">
            <a:off x="6379650" y="-773625"/>
            <a:ext cx="2000250" cy="3528450"/>
          </a:xfrm>
          <a:prstGeom prst="rect">
            <a:avLst/>
          </a:prstGeom>
          <a:noFill/>
          <a:ln>
            <a:noFill/>
          </a:ln>
        </p:spPr>
      </p:pic>
      <p:pic>
        <p:nvPicPr>
          <p:cNvPr descr="1.png" id="99" name="Shape 99"/>
          <p:cNvPicPr preferRelativeResize="0"/>
          <p:nvPr/>
        </p:nvPicPr>
        <p:blipFill rotWithShape="1">
          <a:blip r:embed="rId6">
            <a:alphaModFix/>
          </a:blip>
          <a:srcRect b="14813" l="0" r="34262" t="0"/>
          <a:stretch/>
        </p:blipFill>
        <p:spPr>
          <a:xfrm flipH="1">
            <a:off x="0" y="1209674"/>
            <a:ext cx="2536474" cy="3933824"/>
          </a:xfrm>
          <a:prstGeom prst="rect">
            <a:avLst/>
          </a:prstGeom>
          <a:noFill/>
          <a:ln>
            <a:noFill/>
          </a:ln>
        </p:spPr>
      </p:pic>
      <p:pic>
        <p:nvPicPr>
          <p:cNvPr descr="5.png" id="100" name="Shape 100"/>
          <p:cNvPicPr preferRelativeResize="0"/>
          <p:nvPr/>
        </p:nvPicPr>
        <p:blipFill rotWithShape="1">
          <a:blip r:embed="rId7">
            <a:alphaModFix/>
          </a:blip>
          <a:srcRect b="12701" l="0" r="40695" t="0"/>
          <a:stretch/>
        </p:blipFill>
        <p:spPr>
          <a:xfrm>
            <a:off x="7548050" y="1476375"/>
            <a:ext cx="1595950" cy="3667124"/>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Just plants small">
    <p:spTree>
      <p:nvGrpSpPr>
        <p:cNvPr id="101" name="Shape 101"/>
        <p:cNvGrpSpPr/>
        <p:nvPr/>
      </p:nvGrpSpPr>
      <p:grpSpPr>
        <a:xfrm>
          <a:off x="0" y="0"/>
          <a:ext cx="0" cy="0"/>
          <a:chOff x="0" y="0"/>
          <a:chExt cx="0" cy="0"/>
        </a:xfrm>
      </p:grpSpPr>
      <p:pic>
        <p:nvPicPr>
          <p:cNvPr descr="11.png" id="102" name="Shape 102"/>
          <p:cNvPicPr preferRelativeResize="0"/>
          <p:nvPr/>
        </p:nvPicPr>
        <p:blipFill rotWithShape="1">
          <a:blip r:embed="rId2">
            <a:alphaModFix/>
          </a:blip>
          <a:srcRect b="0" l="43534" r="0" t="0"/>
          <a:stretch/>
        </p:blipFill>
        <p:spPr>
          <a:xfrm flipH="1" rot="-5400000">
            <a:off x="6449075" y="-876950"/>
            <a:ext cx="769993" cy="2504844"/>
          </a:xfrm>
          <a:prstGeom prst="rect">
            <a:avLst/>
          </a:prstGeom>
          <a:noFill/>
          <a:ln>
            <a:noFill/>
          </a:ln>
        </p:spPr>
      </p:pic>
      <p:pic>
        <p:nvPicPr>
          <p:cNvPr descr="2.png" id="103" name="Shape 103"/>
          <p:cNvPicPr preferRelativeResize="0"/>
          <p:nvPr/>
        </p:nvPicPr>
        <p:blipFill rotWithShape="1">
          <a:blip r:embed="rId3">
            <a:alphaModFix/>
          </a:blip>
          <a:srcRect b="21353" l="45142" r="0" t="-12064"/>
          <a:stretch/>
        </p:blipFill>
        <p:spPr>
          <a:xfrm rot="5400000">
            <a:off x="721662" y="-740712"/>
            <a:ext cx="1261775" cy="2724149"/>
          </a:xfrm>
          <a:prstGeom prst="rect">
            <a:avLst/>
          </a:prstGeom>
          <a:noFill/>
          <a:ln>
            <a:noFill/>
          </a:ln>
        </p:spPr>
      </p:pic>
      <p:pic>
        <p:nvPicPr>
          <p:cNvPr descr="11.png" id="104" name="Shape 104"/>
          <p:cNvPicPr preferRelativeResize="0"/>
          <p:nvPr/>
        </p:nvPicPr>
        <p:blipFill rotWithShape="1">
          <a:blip r:embed="rId2">
            <a:alphaModFix/>
          </a:blip>
          <a:srcRect b="2780" l="0" r="35069" t="0"/>
          <a:stretch/>
        </p:blipFill>
        <p:spPr>
          <a:xfrm rot="5400000">
            <a:off x="1477664" y="3663564"/>
            <a:ext cx="789204" cy="2170666"/>
          </a:xfrm>
          <a:prstGeom prst="rect">
            <a:avLst/>
          </a:prstGeom>
          <a:noFill/>
          <a:ln>
            <a:noFill/>
          </a:ln>
        </p:spPr>
      </p:pic>
      <p:pic>
        <p:nvPicPr>
          <p:cNvPr descr="7.png" id="105" name="Shape 105"/>
          <p:cNvPicPr preferRelativeResize="0"/>
          <p:nvPr/>
        </p:nvPicPr>
        <p:blipFill rotWithShape="1">
          <a:blip r:embed="rId4">
            <a:alphaModFix/>
          </a:blip>
          <a:srcRect b="38811" l="0" r="20660" t="0"/>
          <a:stretch/>
        </p:blipFill>
        <p:spPr>
          <a:xfrm>
            <a:off x="6973325" y="3500784"/>
            <a:ext cx="2170675" cy="1642715"/>
          </a:xfrm>
          <a:prstGeom prst="rect">
            <a:avLst/>
          </a:prstGeom>
          <a:noFill/>
          <a:ln>
            <a:noFill/>
          </a:ln>
        </p:spPr>
      </p:pic>
      <p:pic>
        <p:nvPicPr>
          <p:cNvPr descr="4.png" id="106" name="Shape 106"/>
          <p:cNvPicPr preferRelativeResize="0"/>
          <p:nvPr/>
        </p:nvPicPr>
        <p:blipFill rotWithShape="1">
          <a:blip r:embed="rId5">
            <a:alphaModFix/>
          </a:blip>
          <a:srcRect b="0" l="0" r="26809" t="0"/>
          <a:stretch/>
        </p:blipFill>
        <p:spPr>
          <a:xfrm rot="-5400000">
            <a:off x="7312293" y="-515832"/>
            <a:ext cx="1325399" cy="2338014"/>
          </a:xfrm>
          <a:prstGeom prst="rect">
            <a:avLst/>
          </a:prstGeom>
          <a:noFill/>
          <a:ln>
            <a:noFill/>
          </a:ln>
        </p:spPr>
      </p:pic>
      <p:pic>
        <p:nvPicPr>
          <p:cNvPr descr="1.png" id="107" name="Shape 107"/>
          <p:cNvPicPr preferRelativeResize="0"/>
          <p:nvPr/>
        </p:nvPicPr>
        <p:blipFill rotWithShape="1">
          <a:blip r:embed="rId6">
            <a:alphaModFix/>
          </a:blip>
          <a:srcRect b="14813" l="0" r="34262" t="0"/>
          <a:stretch/>
        </p:blipFill>
        <p:spPr>
          <a:xfrm flipH="1">
            <a:off x="0" y="2962275"/>
            <a:ext cx="1406426" cy="2181225"/>
          </a:xfrm>
          <a:prstGeom prst="rect">
            <a:avLst/>
          </a:prstGeom>
          <a:noFill/>
          <a:ln>
            <a:noFill/>
          </a:ln>
        </p:spPr>
      </p:pic>
      <p:pic>
        <p:nvPicPr>
          <p:cNvPr descr="5.png" id="108" name="Shape 108"/>
          <p:cNvPicPr preferRelativeResize="0"/>
          <p:nvPr/>
        </p:nvPicPr>
        <p:blipFill rotWithShape="1">
          <a:blip r:embed="rId7">
            <a:alphaModFix/>
          </a:blip>
          <a:srcRect b="12701" l="0" r="40695" t="0"/>
          <a:stretch/>
        </p:blipFill>
        <p:spPr>
          <a:xfrm>
            <a:off x="8051793" y="2633848"/>
            <a:ext cx="1092207" cy="250965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photo as background">
    <p:spTree>
      <p:nvGrpSpPr>
        <p:cNvPr id="109" name="Shape 109"/>
        <p:cNvGrpSpPr/>
        <p:nvPr/>
      </p:nvGrpSpPr>
      <p:grpSpPr>
        <a:xfrm>
          <a:off x="0" y="0"/>
          <a:ext cx="0" cy="0"/>
          <a:chOff x="0" y="0"/>
          <a:chExt cx="0" cy="0"/>
        </a:xfrm>
      </p:grpSpPr>
      <p:sp>
        <p:nvSpPr>
          <p:cNvPr id="110" name="Shape 110"/>
          <p:cNvSpPr/>
          <p:nvPr/>
        </p:nvSpPr>
        <p:spPr>
          <a:xfrm>
            <a:off x="-9525" y="-9525"/>
            <a:ext cx="9153599" cy="5153100"/>
          </a:xfrm>
          <a:prstGeom prst="frame">
            <a:avLst>
              <a:gd fmla="val 6469" name="adj1"/>
            </a:avLst>
          </a:prstGeom>
          <a:solidFill>
            <a:srgbClr val="FFFFFF">
              <a:alpha val="50379"/>
            </a:srgbClr>
          </a:solidFill>
          <a:ln>
            <a:noFill/>
          </a:ln>
        </p:spPr>
        <p:txBody>
          <a:bodyPr anchorCtr="0" anchor="ctr" bIns="91425" lIns="91425" rIns="91425" tIns="91425">
            <a:noAutofit/>
          </a:bodyPr>
          <a:lstStyle/>
          <a:p>
            <a:pPr lvl="0">
              <a:spcBef>
                <a:spcPts val="0"/>
              </a:spcBef>
              <a:buNone/>
            </a:pPr>
            <a:r>
              <a:t/>
            </a:r>
            <a:endParaRPr/>
          </a:p>
        </p:txBody>
      </p:sp>
      <p:pic>
        <p:nvPicPr>
          <p:cNvPr descr="3.png" id="111" name="Shape 111"/>
          <p:cNvPicPr preferRelativeResize="0"/>
          <p:nvPr/>
        </p:nvPicPr>
        <p:blipFill rotWithShape="1">
          <a:blip r:embed="rId2">
            <a:alphaModFix/>
          </a:blip>
          <a:srcRect b="18533" l="0" r="17197" t="0"/>
          <a:stretch/>
        </p:blipFill>
        <p:spPr>
          <a:xfrm>
            <a:off x="6915150" y="2889624"/>
            <a:ext cx="2228849" cy="2253874"/>
          </a:xfrm>
          <a:prstGeom prst="rect">
            <a:avLst/>
          </a:prstGeom>
          <a:noFill/>
          <a:ln>
            <a:noFill/>
          </a:ln>
        </p:spPr>
      </p:pic>
      <p:pic>
        <p:nvPicPr>
          <p:cNvPr descr="7.png" id="112" name="Shape 112"/>
          <p:cNvPicPr preferRelativeResize="0"/>
          <p:nvPr/>
        </p:nvPicPr>
        <p:blipFill rotWithShape="1">
          <a:blip r:embed="rId3">
            <a:alphaModFix/>
          </a:blip>
          <a:srcRect b="18374" l="49259" r="0" t="0"/>
          <a:stretch/>
        </p:blipFill>
        <p:spPr>
          <a:xfrm rot="5400000">
            <a:off x="418137" y="-437187"/>
            <a:ext cx="1478298" cy="233362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ubtitle">
    <p:spTree>
      <p:nvGrpSpPr>
        <p:cNvPr id="19" name="Shape 19"/>
        <p:cNvGrpSpPr/>
        <p:nvPr/>
      </p:nvGrpSpPr>
      <p:grpSpPr>
        <a:xfrm>
          <a:off x="0" y="0"/>
          <a:ext cx="0" cy="0"/>
          <a:chOff x="0" y="0"/>
          <a:chExt cx="0" cy="0"/>
        </a:xfrm>
      </p:grpSpPr>
      <p:pic>
        <p:nvPicPr>
          <p:cNvPr descr="11.png" id="20" name="Shape 20"/>
          <p:cNvPicPr preferRelativeResize="0"/>
          <p:nvPr/>
        </p:nvPicPr>
        <p:blipFill rotWithShape="1">
          <a:blip r:embed="rId2">
            <a:alphaModFix/>
          </a:blip>
          <a:srcRect b="17702" l="0" r="35069" t="0"/>
          <a:stretch/>
        </p:blipFill>
        <p:spPr>
          <a:xfrm rot="5400000">
            <a:off x="1426387" y="1569262"/>
            <a:ext cx="2147850" cy="5000625"/>
          </a:xfrm>
          <a:prstGeom prst="rect">
            <a:avLst/>
          </a:prstGeom>
          <a:noFill/>
          <a:ln>
            <a:noFill/>
          </a:ln>
        </p:spPr>
      </p:pic>
      <p:pic>
        <p:nvPicPr>
          <p:cNvPr descr="4.png" id="21" name="Shape 21"/>
          <p:cNvPicPr preferRelativeResize="0"/>
          <p:nvPr/>
        </p:nvPicPr>
        <p:blipFill rotWithShape="1">
          <a:blip r:embed="rId3">
            <a:alphaModFix/>
          </a:blip>
          <a:srcRect b="0" l="0" r="26809" t="0"/>
          <a:stretch/>
        </p:blipFill>
        <p:spPr>
          <a:xfrm rot="-5400000">
            <a:off x="5569537" y="-997537"/>
            <a:ext cx="2586450" cy="4562475"/>
          </a:xfrm>
          <a:prstGeom prst="rect">
            <a:avLst/>
          </a:prstGeom>
          <a:noFill/>
          <a:ln>
            <a:noFill/>
          </a:ln>
        </p:spPr>
      </p:pic>
      <p:grpSp>
        <p:nvGrpSpPr>
          <p:cNvPr id="22" name="Shape 22"/>
          <p:cNvGrpSpPr/>
          <p:nvPr/>
        </p:nvGrpSpPr>
        <p:grpSpPr>
          <a:xfrm>
            <a:off x="1638168" y="1095866"/>
            <a:ext cx="5867786" cy="2951911"/>
            <a:chOff x="615225" y="581250"/>
            <a:chExt cx="7913399" cy="3981000"/>
          </a:xfrm>
        </p:grpSpPr>
        <p:sp>
          <p:nvSpPr>
            <p:cNvPr id="23" name="Shape 23"/>
            <p:cNvSpPr/>
            <p:nvPr/>
          </p:nvSpPr>
          <p:spPr>
            <a:xfrm>
              <a:off x="615225" y="581250"/>
              <a:ext cx="7913399" cy="3981000"/>
            </a:xfrm>
            <a:prstGeom prst="rect">
              <a:avLst/>
            </a:prstGeom>
            <a:solidFill>
              <a:srgbClr val="FFFFFF">
                <a:alpha val="92690"/>
              </a:srgbClr>
            </a:solidFill>
            <a:ln cap="flat" cmpd="sng" w="9525">
              <a:solidFill>
                <a:srgbClr val="231F1C"/>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4" name="Shape 24"/>
            <p:cNvSpPr/>
            <p:nvPr/>
          </p:nvSpPr>
          <p:spPr>
            <a:xfrm>
              <a:off x="704880" y="666850"/>
              <a:ext cx="7734000" cy="3809699"/>
            </a:xfrm>
            <a:prstGeom prst="rect">
              <a:avLst/>
            </a:prstGeom>
            <a:noFill/>
            <a:ln cap="flat" cmpd="sng" w="9525">
              <a:solidFill>
                <a:srgbClr val="231F1C"/>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25" name="Shape 25"/>
          <p:cNvSpPr txBox="1"/>
          <p:nvPr>
            <p:ph type="ctrTitle"/>
          </p:nvPr>
        </p:nvSpPr>
        <p:spPr>
          <a:xfrm>
            <a:off x="1924050" y="1659550"/>
            <a:ext cx="5295900" cy="1159799"/>
          </a:xfrm>
          <a:prstGeom prst="rect">
            <a:avLst/>
          </a:prstGeom>
        </p:spPr>
        <p:txBody>
          <a:bodyPr anchorCtr="0" anchor="t" bIns="91425" lIns="91425" rIns="91425" tIns="91425"/>
          <a:lstStyle>
            <a:lvl1pPr lvl="0" rtl="0" algn="ctr">
              <a:spcBef>
                <a:spcPts val="0"/>
              </a:spcBef>
              <a:buSzPct val="100000"/>
              <a:defRPr sz="3600"/>
            </a:lvl1pPr>
            <a:lvl2pPr lvl="1" rtl="0" algn="ctr">
              <a:spcBef>
                <a:spcPts val="0"/>
              </a:spcBef>
              <a:buSzPct val="100000"/>
              <a:defRPr sz="3600"/>
            </a:lvl2pPr>
            <a:lvl3pPr lvl="2" rtl="0" algn="ctr">
              <a:spcBef>
                <a:spcPts val="0"/>
              </a:spcBef>
              <a:buSzPct val="100000"/>
              <a:defRPr sz="3600"/>
            </a:lvl3pPr>
            <a:lvl4pPr lvl="3" rtl="0" algn="ctr">
              <a:spcBef>
                <a:spcPts val="0"/>
              </a:spcBef>
              <a:buSzPct val="100000"/>
              <a:defRPr sz="3600"/>
            </a:lvl4pPr>
            <a:lvl5pPr lvl="4" rtl="0" algn="ctr">
              <a:spcBef>
                <a:spcPts val="0"/>
              </a:spcBef>
              <a:buSzPct val="100000"/>
              <a:defRPr sz="3600"/>
            </a:lvl5pPr>
            <a:lvl6pPr lvl="5" rtl="0" algn="ctr">
              <a:spcBef>
                <a:spcPts val="0"/>
              </a:spcBef>
              <a:buSzPct val="100000"/>
              <a:defRPr sz="3600"/>
            </a:lvl6pPr>
            <a:lvl7pPr lvl="6" rtl="0" algn="ctr">
              <a:spcBef>
                <a:spcPts val="0"/>
              </a:spcBef>
              <a:buSzPct val="100000"/>
              <a:defRPr sz="3600"/>
            </a:lvl7pPr>
            <a:lvl8pPr lvl="7" rtl="0" algn="ctr">
              <a:spcBef>
                <a:spcPts val="0"/>
              </a:spcBef>
              <a:buSzPct val="100000"/>
              <a:defRPr sz="3600"/>
            </a:lvl8pPr>
            <a:lvl9pPr lvl="8" rtl="0" algn="ctr">
              <a:spcBef>
                <a:spcPts val="0"/>
              </a:spcBef>
              <a:buSzPct val="100000"/>
              <a:defRPr sz="3600"/>
            </a:lvl9pPr>
          </a:lstStyle>
          <a:p/>
        </p:txBody>
      </p:sp>
      <p:sp>
        <p:nvSpPr>
          <p:cNvPr id="26" name="Shape 26"/>
          <p:cNvSpPr txBox="1"/>
          <p:nvPr>
            <p:ph idx="1" type="subTitle"/>
          </p:nvPr>
        </p:nvSpPr>
        <p:spPr>
          <a:xfrm>
            <a:off x="685800" y="2916253"/>
            <a:ext cx="7772400" cy="784799"/>
          </a:xfrm>
          <a:prstGeom prst="rect">
            <a:avLst/>
          </a:prstGeom>
        </p:spPr>
        <p:txBody>
          <a:bodyPr anchorCtr="0" anchor="t" bIns="91425" lIns="91425" rIns="91425" tIns="91425"/>
          <a:lstStyle>
            <a:lvl1pPr lvl="0" rtl="0" algn="ctr">
              <a:spcBef>
                <a:spcPts val="0"/>
              </a:spcBef>
              <a:buClr>
                <a:schemeClr val="dk2"/>
              </a:buClr>
              <a:buNone/>
              <a:defRPr i="1">
                <a:solidFill>
                  <a:schemeClr val="dk2"/>
                </a:solidFill>
              </a:defRPr>
            </a:lvl1pPr>
            <a:lvl2pPr lvl="1" rtl="0" algn="ctr">
              <a:spcBef>
                <a:spcPts val="0"/>
              </a:spcBef>
              <a:buClr>
                <a:schemeClr val="dk2"/>
              </a:buClr>
              <a:buSzPct val="100000"/>
              <a:buNone/>
              <a:defRPr i="1" sz="3000">
                <a:solidFill>
                  <a:schemeClr val="dk2"/>
                </a:solidFill>
              </a:defRPr>
            </a:lvl2pPr>
            <a:lvl3pPr lvl="2" rtl="0" algn="ctr">
              <a:spcBef>
                <a:spcPts val="0"/>
              </a:spcBef>
              <a:buClr>
                <a:schemeClr val="dk2"/>
              </a:buClr>
              <a:buSzPct val="100000"/>
              <a:buNone/>
              <a:defRPr i="1" sz="3000">
                <a:solidFill>
                  <a:schemeClr val="dk2"/>
                </a:solidFill>
              </a:defRPr>
            </a:lvl3pPr>
            <a:lvl4pPr lvl="3" rtl="0" algn="ctr">
              <a:spcBef>
                <a:spcPts val="0"/>
              </a:spcBef>
              <a:buClr>
                <a:schemeClr val="dk2"/>
              </a:buClr>
              <a:buSzPct val="100000"/>
              <a:buNone/>
              <a:defRPr i="1" sz="3000">
                <a:solidFill>
                  <a:schemeClr val="dk2"/>
                </a:solidFill>
              </a:defRPr>
            </a:lvl4pPr>
            <a:lvl5pPr lvl="4" rtl="0" algn="ctr">
              <a:spcBef>
                <a:spcPts val="0"/>
              </a:spcBef>
              <a:buClr>
                <a:schemeClr val="dk2"/>
              </a:buClr>
              <a:buSzPct val="100000"/>
              <a:buNone/>
              <a:defRPr i="1" sz="3000">
                <a:solidFill>
                  <a:schemeClr val="dk2"/>
                </a:solidFill>
              </a:defRPr>
            </a:lvl5pPr>
            <a:lvl6pPr lvl="5" rtl="0" algn="ctr">
              <a:spcBef>
                <a:spcPts val="0"/>
              </a:spcBef>
              <a:buClr>
                <a:schemeClr val="dk2"/>
              </a:buClr>
              <a:buSzPct val="100000"/>
              <a:buNone/>
              <a:defRPr i="1" sz="3000">
                <a:solidFill>
                  <a:schemeClr val="dk2"/>
                </a:solidFill>
              </a:defRPr>
            </a:lvl6pPr>
            <a:lvl7pPr lvl="6" rtl="0" algn="ctr">
              <a:spcBef>
                <a:spcPts val="0"/>
              </a:spcBef>
              <a:buClr>
                <a:schemeClr val="dk2"/>
              </a:buClr>
              <a:buSzPct val="100000"/>
              <a:buNone/>
              <a:defRPr i="1" sz="3000">
                <a:solidFill>
                  <a:schemeClr val="dk2"/>
                </a:solidFill>
              </a:defRPr>
            </a:lvl7pPr>
            <a:lvl8pPr lvl="7" rtl="0" algn="ctr">
              <a:spcBef>
                <a:spcPts val="0"/>
              </a:spcBef>
              <a:buClr>
                <a:schemeClr val="dk2"/>
              </a:buClr>
              <a:buSzPct val="100000"/>
              <a:buNone/>
              <a:defRPr i="1" sz="3000">
                <a:solidFill>
                  <a:schemeClr val="dk2"/>
                </a:solidFill>
              </a:defRPr>
            </a:lvl8pPr>
            <a:lvl9pPr lvl="8" rtl="0" algn="ctr">
              <a:spcBef>
                <a:spcPts val="0"/>
              </a:spcBef>
              <a:buClr>
                <a:schemeClr val="dk2"/>
              </a:buClr>
              <a:buSzPct val="100000"/>
              <a:buNone/>
              <a:defRPr i="1" sz="3000">
                <a:solidFill>
                  <a:schemeClr val="dk2"/>
                </a:solidFill>
              </a:defRPr>
            </a:lvl9pPr>
          </a:lstStyle>
          <a:p/>
        </p:txBody>
      </p:sp>
      <p:pic>
        <p:nvPicPr>
          <p:cNvPr descr="3.png" id="27" name="Shape 27"/>
          <p:cNvPicPr preferRelativeResize="0"/>
          <p:nvPr/>
        </p:nvPicPr>
        <p:blipFill rotWithShape="1">
          <a:blip r:embed="rId4">
            <a:alphaModFix/>
          </a:blip>
          <a:srcRect b="18533" l="0" r="17197" t="0"/>
          <a:stretch/>
        </p:blipFill>
        <p:spPr>
          <a:xfrm>
            <a:off x="6162675" y="2128700"/>
            <a:ext cx="2981324" cy="3014799"/>
          </a:xfrm>
          <a:prstGeom prst="rect">
            <a:avLst/>
          </a:prstGeom>
          <a:noFill/>
          <a:ln>
            <a:noFill/>
          </a:ln>
        </p:spPr>
      </p:pic>
      <p:pic>
        <p:nvPicPr>
          <p:cNvPr descr="7.png" id="28" name="Shape 28"/>
          <p:cNvPicPr preferRelativeResize="0"/>
          <p:nvPr/>
        </p:nvPicPr>
        <p:blipFill rotWithShape="1">
          <a:blip r:embed="rId5">
            <a:alphaModFix/>
          </a:blip>
          <a:srcRect b="18374" l="49259" r="0" t="0"/>
          <a:stretch/>
        </p:blipFill>
        <p:spPr>
          <a:xfrm rot="5400000">
            <a:off x="603174" y="-622225"/>
            <a:ext cx="2117874" cy="334327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p:spTree>
      <p:nvGrpSpPr>
        <p:cNvPr id="29" name="Shape 29"/>
        <p:cNvGrpSpPr/>
        <p:nvPr/>
      </p:nvGrpSpPr>
      <p:grpSpPr>
        <a:xfrm>
          <a:off x="0" y="0"/>
          <a:ext cx="0" cy="0"/>
          <a:chOff x="0" y="0"/>
          <a:chExt cx="0" cy="0"/>
        </a:xfrm>
      </p:grpSpPr>
      <p:pic>
        <p:nvPicPr>
          <p:cNvPr descr="3.png" id="30" name="Shape 30"/>
          <p:cNvPicPr preferRelativeResize="0"/>
          <p:nvPr/>
        </p:nvPicPr>
        <p:blipFill rotWithShape="1">
          <a:blip r:embed="rId2">
            <a:alphaModFix/>
          </a:blip>
          <a:srcRect b="18533" l="0" r="17197" t="0"/>
          <a:stretch/>
        </p:blipFill>
        <p:spPr>
          <a:xfrm>
            <a:off x="6162675" y="2128700"/>
            <a:ext cx="2981324" cy="3014799"/>
          </a:xfrm>
          <a:prstGeom prst="rect">
            <a:avLst/>
          </a:prstGeom>
          <a:noFill/>
          <a:ln>
            <a:noFill/>
          </a:ln>
        </p:spPr>
      </p:pic>
      <p:pic>
        <p:nvPicPr>
          <p:cNvPr descr="7.png" id="31" name="Shape 31"/>
          <p:cNvPicPr preferRelativeResize="0"/>
          <p:nvPr/>
        </p:nvPicPr>
        <p:blipFill rotWithShape="1">
          <a:blip r:embed="rId3">
            <a:alphaModFix/>
          </a:blip>
          <a:srcRect b="18374" l="49259" r="0" t="0"/>
          <a:stretch/>
        </p:blipFill>
        <p:spPr>
          <a:xfrm rot="5400000">
            <a:off x="603174" y="-622225"/>
            <a:ext cx="2117874" cy="3343276"/>
          </a:xfrm>
          <a:prstGeom prst="rect">
            <a:avLst/>
          </a:prstGeom>
          <a:noFill/>
          <a:ln>
            <a:noFill/>
          </a:ln>
        </p:spPr>
      </p:pic>
      <p:grpSp>
        <p:nvGrpSpPr>
          <p:cNvPr id="32" name="Shape 32"/>
          <p:cNvGrpSpPr/>
          <p:nvPr/>
        </p:nvGrpSpPr>
        <p:grpSpPr>
          <a:xfrm>
            <a:off x="1638168" y="1095794"/>
            <a:ext cx="5867786" cy="2951911"/>
            <a:chOff x="615225" y="581250"/>
            <a:chExt cx="7913399" cy="3981000"/>
          </a:xfrm>
        </p:grpSpPr>
        <p:sp>
          <p:nvSpPr>
            <p:cNvPr id="33" name="Shape 33"/>
            <p:cNvSpPr/>
            <p:nvPr/>
          </p:nvSpPr>
          <p:spPr>
            <a:xfrm>
              <a:off x="615225" y="581250"/>
              <a:ext cx="7913399" cy="3981000"/>
            </a:xfrm>
            <a:prstGeom prst="rect">
              <a:avLst/>
            </a:prstGeom>
            <a:solidFill>
              <a:srgbClr val="FFFFFF">
                <a:alpha val="92690"/>
              </a:srgbClr>
            </a:solidFill>
            <a:ln cap="flat" cmpd="sng" w="9525">
              <a:solidFill>
                <a:srgbClr val="231F1C"/>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4" name="Shape 34"/>
            <p:cNvSpPr/>
            <p:nvPr/>
          </p:nvSpPr>
          <p:spPr>
            <a:xfrm>
              <a:off x="704880" y="666850"/>
              <a:ext cx="7734000" cy="3809699"/>
            </a:xfrm>
            <a:prstGeom prst="rect">
              <a:avLst/>
            </a:prstGeom>
            <a:noFill/>
            <a:ln cap="flat" cmpd="sng" w="9525">
              <a:solidFill>
                <a:srgbClr val="231F1C"/>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35" name="Shape 35"/>
          <p:cNvSpPr/>
          <p:nvPr/>
        </p:nvSpPr>
        <p:spPr>
          <a:xfrm>
            <a:off x="4276500" y="3703848"/>
            <a:ext cx="590999" cy="590999"/>
          </a:xfrm>
          <a:prstGeom prst="ellipse">
            <a:avLst/>
          </a:prstGeom>
          <a:solidFill>
            <a:srgbClr val="231F1C"/>
          </a:solidFill>
          <a:ln>
            <a:noFill/>
          </a:ln>
        </p:spPr>
        <p:txBody>
          <a:bodyPr anchorCtr="0" anchor="ctr" bIns="91425" lIns="91425" rIns="91425" tIns="91425">
            <a:noAutofit/>
          </a:bodyPr>
          <a:lstStyle/>
          <a:p>
            <a:pPr lvl="0">
              <a:spcBef>
                <a:spcPts val="0"/>
              </a:spcBef>
              <a:buNone/>
            </a:pPr>
            <a:r>
              <a:t/>
            </a:r>
            <a:endParaRPr/>
          </a:p>
        </p:txBody>
      </p:sp>
      <p:sp>
        <p:nvSpPr>
          <p:cNvPr id="36" name="Shape 36"/>
          <p:cNvSpPr txBox="1"/>
          <p:nvPr>
            <p:ph idx="1" type="body"/>
          </p:nvPr>
        </p:nvSpPr>
        <p:spPr>
          <a:xfrm>
            <a:off x="2750400" y="1164100"/>
            <a:ext cx="3643200" cy="2816699"/>
          </a:xfrm>
          <a:prstGeom prst="rect">
            <a:avLst/>
          </a:prstGeom>
        </p:spPr>
        <p:txBody>
          <a:bodyPr anchorCtr="0" anchor="ctr" bIns="91425" lIns="91425" rIns="91425" tIns="91425"/>
          <a:lstStyle>
            <a:lvl1pPr lvl="0" rtl="0" algn="ctr">
              <a:spcBef>
                <a:spcPts val="0"/>
              </a:spcBef>
              <a:buClr>
                <a:srgbClr val="231F1C"/>
              </a:buClr>
              <a:buSzPct val="100000"/>
              <a:buFont typeface="Playfair Display"/>
              <a:defRPr i="1" sz="1800">
                <a:solidFill>
                  <a:srgbClr val="231F1C"/>
                </a:solidFill>
                <a:latin typeface="Playfair Display"/>
                <a:ea typeface="Playfair Display"/>
                <a:cs typeface="Playfair Display"/>
                <a:sym typeface="Playfair Display"/>
              </a:defRPr>
            </a:lvl1pPr>
            <a:lvl2pPr lvl="1" rtl="0" algn="ctr">
              <a:spcBef>
                <a:spcPts val="0"/>
              </a:spcBef>
              <a:buClr>
                <a:srgbClr val="231F1C"/>
              </a:buClr>
              <a:buSzPct val="100000"/>
              <a:buFont typeface="Playfair Display"/>
              <a:defRPr i="1" sz="1800">
                <a:solidFill>
                  <a:srgbClr val="231F1C"/>
                </a:solidFill>
                <a:latin typeface="Playfair Display"/>
                <a:ea typeface="Playfair Display"/>
                <a:cs typeface="Playfair Display"/>
                <a:sym typeface="Playfair Display"/>
              </a:defRPr>
            </a:lvl2pPr>
            <a:lvl3pPr lvl="2" rtl="0" algn="ctr">
              <a:spcBef>
                <a:spcPts val="0"/>
              </a:spcBef>
              <a:buClr>
                <a:srgbClr val="231F1C"/>
              </a:buClr>
              <a:buSzPct val="100000"/>
              <a:buFont typeface="Playfair Display"/>
              <a:defRPr i="1" sz="1800">
                <a:solidFill>
                  <a:srgbClr val="231F1C"/>
                </a:solidFill>
                <a:latin typeface="Playfair Display"/>
                <a:ea typeface="Playfair Display"/>
                <a:cs typeface="Playfair Display"/>
                <a:sym typeface="Playfair Display"/>
              </a:defRPr>
            </a:lvl3pPr>
            <a:lvl4pPr lvl="3" rtl="0" algn="ctr">
              <a:spcBef>
                <a:spcPts val="0"/>
              </a:spcBef>
              <a:buClr>
                <a:srgbClr val="231F1C"/>
              </a:buClr>
              <a:buSzPct val="100000"/>
              <a:buFont typeface="Playfair Display"/>
              <a:defRPr i="1" sz="1800">
                <a:solidFill>
                  <a:srgbClr val="231F1C"/>
                </a:solidFill>
                <a:latin typeface="Playfair Display"/>
                <a:ea typeface="Playfair Display"/>
                <a:cs typeface="Playfair Display"/>
                <a:sym typeface="Playfair Display"/>
              </a:defRPr>
            </a:lvl4pPr>
            <a:lvl5pPr lvl="4" rtl="0" algn="ctr">
              <a:spcBef>
                <a:spcPts val="0"/>
              </a:spcBef>
              <a:buClr>
                <a:srgbClr val="231F1C"/>
              </a:buClr>
              <a:buSzPct val="100000"/>
              <a:buFont typeface="Playfair Display"/>
              <a:defRPr i="1" sz="1800">
                <a:solidFill>
                  <a:srgbClr val="231F1C"/>
                </a:solidFill>
                <a:latin typeface="Playfair Display"/>
                <a:ea typeface="Playfair Display"/>
                <a:cs typeface="Playfair Display"/>
                <a:sym typeface="Playfair Display"/>
              </a:defRPr>
            </a:lvl5pPr>
            <a:lvl6pPr lvl="5" rtl="0" algn="ctr">
              <a:spcBef>
                <a:spcPts val="0"/>
              </a:spcBef>
              <a:buClr>
                <a:srgbClr val="231F1C"/>
              </a:buClr>
              <a:buSzPct val="100000"/>
              <a:buFont typeface="Playfair Display"/>
              <a:defRPr i="1" sz="1800">
                <a:solidFill>
                  <a:srgbClr val="231F1C"/>
                </a:solidFill>
                <a:latin typeface="Playfair Display"/>
                <a:ea typeface="Playfair Display"/>
                <a:cs typeface="Playfair Display"/>
                <a:sym typeface="Playfair Display"/>
              </a:defRPr>
            </a:lvl6pPr>
            <a:lvl7pPr lvl="6" rtl="0" algn="ctr">
              <a:spcBef>
                <a:spcPts val="0"/>
              </a:spcBef>
              <a:buClr>
                <a:srgbClr val="231F1C"/>
              </a:buClr>
              <a:buSzPct val="100000"/>
              <a:buFont typeface="Playfair Display"/>
              <a:defRPr i="1" sz="1800">
                <a:solidFill>
                  <a:srgbClr val="231F1C"/>
                </a:solidFill>
                <a:latin typeface="Playfair Display"/>
                <a:ea typeface="Playfair Display"/>
                <a:cs typeface="Playfair Display"/>
                <a:sym typeface="Playfair Display"/>
              </a:defRPr>
            </a:lvl7pPr>
            <a:lvl8pPr lvl="7" rtl="0" algn="ctr">
              <a:spcBef>
                <a:spcPts val="0"/>
              </a:spcBef>
              <a:buClr>
                <a:srgbClr val="231F1C"/>
              </a:buClr>
              <a:buSzPct val="100000"/>
              <a:buFont typeface="Playfair Display"/>
              <a:defRPr i="1" sz="1800">
                <a:solidFill>
                  <a:srgbClr val="231F1C"/>
                </a:solidFill>
                <a:latin typeface="Playfair Display"/>
                <a:ea typeface="Playfair Display"/>
                <a:cs typeface="Playfair Display"/>
                <a:sym typeface="Playfair Display"/>
              </a:defRPr>
            </a:lvl8pPr>
            <a:lvl9pPr lvl="8" algn="ctr">
              <a:spcBef>
                <a:spcPts val="0"/>
              </a:spcBef>
              <a:buClr>
                <a:srgbClr val="231F1C"/>
              </a:buClr>
              <a:buSzPct val="100000"/>
              <a:buFont typeface="Playfair Display"/>
              <a:defRPr i="1" sz="1800">
                <a:solidFill>
                  <a:srgbClr val="231F1C"/>
                </a:solidFill>
                <a:latin typeface="Playfair Display"/>
                <a:ea typeface="Playfair Display"/>
                <a:cs typeface="Playfair Display"/>
                <a:sym typeface="Playfair Display"/>
              </a:defRPr>
            </a:lvl9pPr>
          </a:lstStyle>
          <a:p/>
        </p:txBody>
      </p:sp>
      <p:sp>
        <p:nvSpPr>
          <p:cNvPr id="37" name="Shape 37"/>
          <p:cNvSpPr txBox="1"/>
          <p:nvPr/>
        </p:nvSpPr>
        <p:spPr>
          <a:xfrm>
            <a:off x="3593400" y="3748272"/>
            <a:ext cx="1957200" cy="353699"/>
          </a:xfrm>
          <a:prstGeom prst="rect">
            <a:avLst/>
          </a:prstGeom>
          <a:noFill/>
          <a:ln>
            <a:noFill/>
          </a:ln>
        </p:spPr>
        <p:txBody>
          <a:bodyPr anchorCtr="0" anchor="t" bIns="91425" lIns="91425" rIns="91425" tIns="91425">
            <a:noAutofit/>
          </a:bodyPr>
          <a:lstStyle/>
          <a:p>
            <a:pPr lvl="0" algn="ctr">
              <a:spcBef>
                <a:spcPts val="0"/>
              </a:spcBef>
              <a:buNone/>
            </a:pPr>
            <a:r>
              <a:rPr lang="en" sz="3600">
                <a:solidFill>
                  <a:srgbClr val="FFFFFF"/>
                </a:solidFill>
                <a:latin typeface="Playfair Display"/>
                <a:ea typeface="Playfair Display"/>
                <a:cs typeface="Playfair Display"/>
                <a:sym typeface="Playfair Display"/>
              </a:rPr>
              <a:t>”</a:t>
            </a:r>
          </a:p>
        </p:txBody>
      </p:sp>
      <p:pic>
        <p:nvPicPr>
          <p:cNvPr descr="10.png" id="38" name="Shape 38"/>
          <p:cNvPicPr preferRelativeResize="0"/>
          <p:nvPr/>
        </p:nvPicPr>
        <p:blipFill rotWithShape="1">
          <a:blip r:embed="rId4">
            <a:alphaModFix/>
          </a:blip>
          <a:srcRect b="50541" l="17184" r="0" t="0"/>
          <a:stretch/>
        </p:blipFill>
        <p:spPr>
          <a:xfrm>
            <a:off x="-9524" y="2599625"/>
            <a:ext cx="3138200" cy="2543874"/>
          </a:xfrm>
          <a:prstGeom prst="rect">
            <a:avLst/>
          </a:prstGeom>
          <a:noFill/>
          <a:ln>
            <a:noFill/>
          </a:ln>
        </p:spPr>
      </p:pic>
      <p:pic>
        <p:nvPicPr>
          <p:cNvPr descr="2.png" id="39" name="Shape 39"/>
          <p:cNvPicPr preferRelativeResize="0"/>
          <p:nvPr/>
        </p:nvPicPr>
        <p:blipFill rotWithShape="1">
          <a:blip r:embed="rId5">
            <a:alphaModFix/>
          </a:blip>
          <a:srcRect b="26905" l="0" r="34288" t="0"/>
          <a:stretch/>
        </p:blipFill>
        <p:spPr>
          <a:xfrm rot="-5400000">
            <a:off x="6531675" y="-493150"/>
            <a:ext cx="2138224" cy="310547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 1 column">
    <p:spTree>
      <p:nvGrpSpPr>
        <p:cNvPr id="40" name="Shape 40"/>
        <p:cNvGrpSpPr/>
        <p:nvPr/>
      </p:nvGrpSpPr>
      <p:grpSpPr>
        <a:xfrm>
          <a:off x="0" y="0"/>
          <a:ext cx="0" cy="0"/>
          <a:chOff x="0" y="0"/>
          <a:chExt cx="0" cy="0"/>
        </a:xfrm>
      </p:grpSpPr>
      <p:pic>
        <p:nvPicPr>
          <p:cNvPr descr="3.png" id="41" name="Shape 41"/>
          <p:cNvPicPr preferRelativeResize="0"/>
          <p:nvPr/>
        </p:nvPicPr>
        <p:blipFill rotWithShape="1">
          <a:blip r:embed="rId2">
            <a:alphaModFix/>
          </a:blip>
          <a:srcRect b="19199" l="50049" r="-4964" t="-17056"/>
          <a:stretch/>
        </p:blipFill>
        <p:spPr>
          <a:xfrm rot="5400000">
            <a:off x="1031774" y="-1060350"/>
            <a:ext cx="2527500" cy="4629151"/>
          </a:xfrm>
          <a:prstGeom prst="rect">
            <a:avLst/>
          </a:prstGeom>
          <a:noFill/>
          <a:ln>
            <a:noFill/>
          </a:ln>
        </p:spPr>
      </p:pic>
      <p:grpSp>
        <p:nvGrpSpPr>
          <p:cNvPr id="42" name="Shape 42"/>
          <p:cNvGrpSpPr/>
          <p:nvPr/>
        </p:nvGrpSpPr>
        <p:grpSpPr>
          <a:xfrm>
            <a:off x="615225" y="581250"/>
            <a:ext cx="7913399" cy="3981000"/>
            <a:chOff x="615225" y="581250"/>
            <a:chExt cx="7913399" cy="3981000"/>
          </a:xfrm>
        </p:grpSpPr>
        <p:sp>
          <p:nvSpPr>
            <p:cNvPr id="43" name="Shape 43"/>
            <p:cNvSpPr/>
            <p:nvPr/>
          </p:nvSpPr>
          <p:spPr>
            <a:xfrm>
              <a:off x="615225" y="581250"/>
              <a:ext cx="7913399" cy="3981000"/>
            </a:xfrm>
            <a:prstGeom prst="rect">
              <a:avLst/>
            </a:prstGeom>
            <a:solidFill>
              <a:srgbClr val="FFFFFF">
                <a:alpha val="92690"/>
              </a:srgbClr>
            </a:solidFill>
            <a:ln cap="flat" cmpd="sng" w="9525">
              <a:solidFill>
                <a:srgbClr val="231F1C"/>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4" name="Shape 44"/>
            <p:cNvSpPr/>
            <p:nvPr/>
          </p:nvSpPr>
          <p:spPr>
            <a:xfrm>
              <a:off x="704880" y="666850"/>
              <a:ext cx="7734000" cy="3809699"/>
            </a:xfrm>
            <a:prstGeom prst="rect">
              <a:avLst/>
            </a:prstGeom>
            <a:noFill/>
            <a:ln cap="flat" cmpd="sng" w="9525">
              <a:solidFill>
                <a:srgbClr val="231F1C"/>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45" name="Shape 45"/>
          <p:cNvSpPr txBox="1"/>
          <p:nvPr>
            <p:ph type="title"/>
          </p:nvPr>
        </p:nvSpPr>
        <p:spPr>
          <a:xfrm>
            <a:off x="1251600" y="1044175"/>
            <a:ext cx="6640799" cy="9539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6" name="Shape 46"/>
          <p:cNvSpPr txBox="1"/>
          <p:nvPr>
            <p:ph idx="1" type="body"/>
          </p:nvPr>
        </p:nvSpPr>
        <p:spPr>
          <a:xfrm>
            <a:off x="1251600" y="2122449"/>
            <a:ext cx="6640799" cy="2327399"/>
          </a:xfrm>
          <a:prstGeom prst="rect">
            <a:avLst/>
          </a:prstGeom>
        </p:spPr>
        <p:txBody>
          <a:bodyPr anchorCtr="0" anchor="t" bIns="91425" lIns="91425" rIns="91425" tIns="91425"/>
          <a:lstStyle>
            <a:lvl1pPr lvl="0">
              <a:spcBef>
                <a:spcPts val="0"/>
              </a:spcBef>
              <a:buChar char="◉"/>
              <a:defRPr/>
            </a:lvl1pPr>
            <a:lvl2pPr lvl="1">
              <a:spcBef>
                <a:spcPts val="0"/>
              </a:spcBef>
              <a:buChar char="◎"/>
              <a:defRPr/>
            </a:lvl2pPr>
            <a:lvl3pPr lvl="2">
              <a:spcBef>
                <a:spcPts val="0"/>
              </a:spcBef>
              <a:buChar char="○"/>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pic>
        <p:nvPicPr>
          <p:cNvPr descr="5.png" id="47" name="Shape 47"/>
          <p:cNvPicPr preferRelativeResize="0"/>
          <p:nvPr/>
        </p:nvPicPr>
        <p:blipFill rotWithShape="1">
          <a:blip r:embed="rId3">
            <a:alphaModFix/>
          </a:blip>
          <a:srcRect b="23112" l="0" r="36415" t="0"/>
          <a:stretch/>
        </p:blipFill>
        <p:spPr>
          <a:xfrm>
            <a:off x="7397875" y="1847850"/>
            <a:ext cx="1746124" cy="3295649"/>
          </a:xfrm>
          <a:prstGeom prst="rect">
            <a:avLst/>
          </a:prstGeom>
          <a:noFill/>
          <a:ln>
            <a:noFill/>
          </a:ln>
        </p:spPr>
      </p:pic>
      <p:pic>
        <p:nvPicPr>
          <p:cNvPr descr="6.png" id="48" name="Shape 48"/>
          <p:cNvPicPr preferRelativeResize="0"/>
          <p:nvPr/>
        </p:nvPicPr>
        <p:blipFill rotWithShape="1">
          <a:blip r:embed="rId4">
            <a:alphaModFix/>
          </a:blip>
          <a:srcRect b="16541" l="11090" r="-11089" t="0"/>
          <a:stretch/>
        </p:blipFill>
        <p:spPr>
          <a:xfrm>
            <a:off x="-19050" y="3355500"/>
            <a:ext cx="1746125" cy="1788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 2 columns">
    <p:spTree>
      <p:nvGrpSpPr>
        <p:cNvPr id="49" name="Shape 49"/>
        <p:cNvGrpSpPr/>
        <p:nvPr/>
      </p:nvGrpSpPr>
      <p:grpSpPr>
        <a:xfrm>
          <a:off x="0" y="0"/>
          <a:ext cx="0" cy="0"/>
          <a:chOff x="0" y="0"/>
          <a:chExt cx="0" cy="0"/>
        </a:xfrm>
      </p:grpSpPr>
      <p:pic>
        <p:nvPicPr>
          <p:cNvPr descr="2.png" id="50" name="Shape 50"/>
          <p:cNvPicPr preferRelativeResize="0"/>
          <p:nvPr/>
        </p:nvPicPr>
        <p:blipFill rotWithShape="1">
          <a:blip r:embed="rId2">
            <a:alphaModFix/>
          </a:blip>
          <a:srcRect b="26905" l="0" r="34288" t="0"/>
          <a:stretch/>
        </p:blipFill>
        <p:spPr>
          <a:xfrm rot="-5400000">
            <a:off x="6531675" y="-493150"/>
            <a:ext cx="2138224" cy="3105476"/>
          </a:xfrm>
          <a:prstGeom prst="rect">
            <a:avLst/>
          </a:prstGeom>
          <a:noFill/>
          <a:ln>
            <a:noFill/>
          </a:ln>
        </p:spPr>
      </p:pic>
      <p:grpSp>
        <p:nvGrpSpPr>
          <p:cNvPr id="51" name="Shape 51"/>
          <p:cNvGrpSpPr/>
          <p:nvPr/>
        </p:nvGrpSpPr>
        <p:grpSpPr>
          <a:xfrm>
            <a:off x="615225" y="581250"/>
            <a:ext cx="7913399" cy="3981000"/>
            <a:chOff x="615225" y="581250"/>
            <a:chExt cx="7913399" cy="3981000"/>
          </a:xfrm>
        </p:grpSpPr>
        <p:sp>
          <p:nvSpPr>
            <p:cNvPr id="52" name="Shape 52"/>
            <p:cNvSpPr/>
            <p:nvPr/>
          </p:nvSpPr>
          <p:spPr>
            <a:xfrm>
              <a:off x="615225" y="581250"/>
              <a:ext cx="7913399" cy="3981000"/>
            </a:xfrm>
            <a:prstGeom prst="rect">
              <a:avLst/>
            </a:prstGeom>
            <a:solidFill>
              <a:srgbClr val="FFFFFF">
                <a:alpha val="92690"/>
              </a:srgbClr>
            </a:solidFill>
            <a:ln cap="flat" cmpd="sng" w="9525">
              <a:solidFill>
                <a:srgbClr val="231F1C"/>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3" name="Shape 53"/>
            <p:cNvSpPr/>
            <p:nvPr/>
          </p:nvSpPr>
          <p:spPr>
            <a:xfrm>
              <a:off x="704880" y="666850"/>
              <a:ext cx="7734000" cy="3809699"/>
            </a:xfrm>
            <a:prstGeom prst="rect">
              <a:avLst/>
            </a:prstGeom>
            <a:noFill/>
            <a:ln cap="flat" cmpd="sng" w="9525">
              <a:solidFill>
                <a:srgbClr val="231F1C"/>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54" name="Shape 54"/>
          <p:cNvSpPr txBox="1"/>
          <p:nvPr>
            <p:ph type="title"/>
          </p:nvPr>
        </p:nvSpPr>
        <p:spPr>
          <a:xfrm>
            <a:off x="1251600" y="1044175"/>
            <a:ext cx="6640799" cy="9539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55" name="Shape 55"/>
          <p:cNvSpPr txBox="1"/>
          <p:nvPr>
            <p:ph idx="1" type="body"/>
          </p:nvPr>
        </p:nvSpPr>
        <p:spPr>
          <a:xfrm>
            <a:off x="1191650" y="2115773"/>
            <a:ext cx="3281699" cy="21522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56" name="Shape 56"/>
          <p:cNvSpPr txBox="1"/>
          <p:nvPr>
            <p:ph idx="2" type="body"/>
          </p:nvPr>
        </p:nvSpPr>
        <p:spPr>
          <a:xfrm>
            <a:off x="4670800" y="2115773"/>
            <a:ext cx="3281699" cy="21522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pic>
        <p:nvPicPr>
          <p:cNvPr descr="7.png" id="57" name="Shape 57"/>
          <p:cNvPicPr preferRelativeResize="0"/>
          <p:nvPr/>
        </p:nvPicPr>
        <p:blipFill rotWithShape="1">
          <a:blip r:embed="rId3">
            <a:alphaModFix/>
          </a:blip>
          <a:srcRect b="21764" l="57520" r="0" t="0"/>
          <a:stretch/>
        </p:blipFill>
        <p:spPr>
          <a:xfrm>
            <a:off x="0" y="2380575"/>
            <a:ext cx="1528900" cy="2762924"/>
          </a:xfrm>
          <a:prstGeom prst="rect">
            <a:avLst/>
          </a:prstGeom>
          <a:noFill/>
          <a:ln>
            <a:noFill/>
          </a:ln>
        </p:spPr>
      </p:pic>
      <p:pic>
        <p:nvPicPr>
          <p:cNvPr descr="11.png" id="58" name="Shape 58"/>
          <p:cNvPicPr preferRelativeResize="0"/>
          <p:nvPr/>
        </p:nvPicPr>
        <p:blipFill rotWithShape="1">
          <a:blip r:embed="rId4">
            <a:alphaModFix/>
          </a:blip>
          <a:srcRect b="72214" l="0" r="35069" t="0"/>
          <a:stretch/>
        </p:blipFill>
        <p:spPr>
          <a:xfrm>
            <a:off x="7005675" y="3455207"/>
            <a:ext cx="2147850" cy="168829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 3 columns">
    <p:spTree>
      <p:nvGrpSpPr>
        <p:cNvPr id="59" name="Shape 59"/>
        <p:cNvGrpSpPr/>
        <p:nvPr/>
      </p:nvGrpSpPr>
      <p:grpSpPr>
        <a:xfrm>
          <a:off x="0" y="0"/>
          <a:ext cx="0" cy="0"/>
          <a:chOff x="0" y="0"/>
          <a:chExt cx="0" cy="0"/>
        </a:xfrm>
      </p:grpSpPr>
      <p:pic>
        <p:nvPicPr>
          <p:cNvPr descr="11.png" id="60" name="Shape 60"/>
          <p:cNvPicPr preferRelativeResize="0"/>
          <p:nvPr/>
        </p:nvPicPr>
        <p:blipFill rotWithShape="1">
          <a:blip r:embed="rId2">
            <a:alphaModFix/>
          </a:blip>
          <a:srcRect b="3157" l="45000" r="0" t="0"/>
          <a:stretch/>
        </p:blipFill>
        <p:spPr>
          <a:xfrm>
            <a:off x="-11013" y="1333538"/>
            <a:ext cx="1181275" cy="3820974"/>
          </a:xfrm>
          <a:prstGeom prst="rect">
            <a:avLst/>
          </a:prstGeom>
          <a:noFill/>
          <a:ln>
            <a:noFill/>
          </a:ln>
        </p:spPr>
      </p:pic>
      <p:pic>
        <p:nvPicPr>
          <p:cNvPr descr="4.png" id="61" name="Shape 61"/>
          <p:cNvPicPr preferRelativeResize="0"/>
          <p:nvPr/>
        </p:nvPicPr>
        <p:blipFill rotWithShape="1">
          <a:blip r:embed="rId3">
            <a:alphaModFix/>
          </a:blip>
          <a:srcRect b="6270" l="-5401" r="32211" t="-6270"/>
          <a:stretch/>
        </p:blipFill>
        <p:spPr>
          <a:xfrm flipH="1" rot="-5400000">
            <a:off x="6293387" y="2292887"/>
            <a:ext cx="2062674" cy="3638549"/>
          </a:xfrm>
          <a:prstGeom prst="rect">
            <a:avLst/>
          </a:prstGeom>
          <a:noFill/>
          <a:ln>
            <a:noFill/>
          </a:ln>
        </p:spPr>
      </p:pic>
      <p:grpSp>
        <p:nvGrpSpPr>
          <p:cNvPr id="62" name="Shape 62"/>
          <p:cNvGrpSpPr/>
          <p:nvPr/>
        </p:nvGrpSpPr>
        <p:grpSpPr>
          <a:xfrm>
            <a:off x="615225" y="581250"/>
            <a:ext cx="7913399" cy="3981000"/>
            <a:chOff x="615225" y="581250"/>
            <a:chExt cx="7913399" cy="3981000"/>
          </a:xfrm>
        </p:grpSpPr>
        <p:sp>
          <p:nvSpPr>
            <p:cNvPr id="63" name="Shape 63"/>
            <p:cNvSpPr/>
            <p:nvPr/>
          </p:nvSpPr>
          <p:spPr>
            <a:xfrm>
              <a:off x="615225" y="581250"/>
              <a:ext cx="7913399" cy="3981000"/>
            </a:xfrm>
            <a:prstGeom prst="rect">
              <a:avLst/>
            </a:prstGeom>
            <a:solidFill>
              <a:srgbClr val="FFFFFF">
                <a:alpha val="92690"/>
              </a:srgbClr>
            </a:solidFill>
            <a:ln cap="flat" cmpd="sng" w="9525">
              <a:solidFill>
                <a:srgbClr val="231F1C"/>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4" name="Shape 64"/>
            <p:cNvSpPr/>
            <p:nvPr/>
          </p:nvSpPr>
          <p:spPr>
            <a:xfrm>
              <a:off x="704880" y="666850"/>
              <a:ext cx="7734000" cy="3809699"/>
            </a:xfrm>
            <a:prstGeom prst="rect">
              <a:avLst/>
            </a:prstGeom>
            <a:noFill/>
            <a:ln cap="flat" cmpd="sng" w="9525">
              <a:solidFill>
                <a:srgbClr val="231F1C"/>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65" name="Shape 65"/>
          <p:cNvSpPr txBox="1"/>
          <p:nvPr>
            <p:ph type="title"/>
          </p:nvPr>
        </p:nvSpPr>
        <p:spPr>
          <a:xfrm>
            <a:off x="1251600" y="1044175"/>
            <a:ext cx="6640799" cy="953999"/>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6" name="Shape 66"/>
          <p:cNvSpPr txBox="1"/>
          <p:nvPr>
            <p:ph idx="1" type="body"/>
          </p:nvPr>
        </p:nvSpPr>
        <p:spPr>
          <a:xfrm>
            <a:off x="1176100" y="2127925"/>
            <a:ext cx="2168400" cy="2334599"/>
          </a:xfrm>
          <a:prstGeom prst="rect">
            <a:avLst/>
          </a:prstGeom>
        </p:spPr>
        <p:txBody>
          <a:bodyPr anchorCtr="0" anchor="t" bIns="91425" lIns="91425" rIns="91425" tIns="91425"/>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67" name="Shape 67"/>
          <p:cNvSpPr txBox="1"/>
          <p:nvPr>
            <p:ph idx="2" type="body"/>
          </p:nvPr>
        </p:nvSpPr>
        <p:spPr>
          <a:xfrm>
            <a:off x="3455676" y="2127925"/>
            <a:ext cx="2168400" cy="2334599"/>
          </a:xfrm>
          <a:prstGeom prst="rect">
            <a:avLst/>
          </a:prstGeom>
        </p:spPr>
        <p:txBody>
          <a:bodyPr anchorCtr="0" anchor="t" bIns="91425" lIns="91425" rIns="91425" tIns="91425"/>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68" name="Shape 68"/>
          <p:cNvSpPr txBox="1"/>
          <p:nvPr>
            <p:ph idx="3" type="body"/>
          </p:nvPr>
        </p:nvSpPr>
        <p:spPr>
          <a:xfrm>
            <a:off x="5735253" y="2127925"/>
            <a:ext cx="2168400" cy="2334599"/>
          </a:xfrm>
          <a:prstGeom prst="rect">
            <a:avLst/>
          </a:prstGeom>
        </p:spPr>
        <p:txBody>
          <a:bodyPr anchorCtr="0" anchor="t" bIns="91425" lIns="91425" rIns="91425" tIns="91425"/>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pic>
        <p:nvPicPr>
          <p:cNvPr descr="1.png" id="69" name="Shape 69"/>
          <p:cNvPicPr preferRelativeResize="0"/>
          <p:nvPr/>
        </p:nvPicPr>
        <p:blipFill rotWithShape="1">
          <a:blip r:embed="rId4">
            <a:alphaModFix/>
          </a:blip>
          <a:srcRect b="42702" l="-13090" r="39793" t="-8865"/>
          <a:stretch/>
        </p:blipFill>
        <p:spPr>
          <a:xfrm rot="-5400000">
            <a:off x="6943724" y="-90783"/>
            <a:ext cx="2133600" cy="230504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70" name="Shape 70"/>
        <p:cNvGrpSpPr/>
        <p:nvPr/>
      </p:nvGrpSpPr>
      <p:grpSpPr>
        <a:xfrm>
          <a:off x="0" y="0"/>
          <a:ext cx="0" cy="0"/>
          <a:chOff x="0" y="0"/>
          <a:chExt cx="0" cy="0"/>
        </a:xfrm>
      </p:grpSpPr>
      <p:pic>
        <p:nvPicPr>
          <p:cNvPr descr="7.png" id="71" name="Shape 71"/>
          <p:cNvPicPr preferRelativeResize="0"/>
          <p:nvPr/>
        </p:nvPicPr>
        <p:blipFill rotWithShape="1">
          <a:blip r:embed="rId2">
            <a:alphaModFix/>
          </a:blip>
          <a:srcRect b="18374" l="49259" r="0" t="0"/>
          <a:stretch/>
        </p:blipFill>
        <p:spPr>
          <a:xfrm rot="5400000">
            <a:off x="418137" y="-437187"/>
            <a:ext cx="1478298" cy="2333624"/>
          </a:xfrm>
          <a:prstGeom prst="rect">
            <a:avLst/>
          </a:prstGeom>
          <a:noFill/>
          <a:ln>
            <a:noFill/>
          </a:ln>
        </p:spPr>
      </p:pic>
      <p:grpSp>
        <p:nvGrpSpPr>
          <p:cNvPr id="72" name="Shape 72"/>
          <p:cNvGrpSpPr/>
          <p:nvPr/>
        </p:nvGrpSpPr>
        <p:grpSpPr>
          <a:xfrm>
            <a:off x="615225" y="581250"/>
            <a:ext cx="7913399" cy="3981000"/>
            <a:chOff x="615225" y="581250"/>
            <a:chExt cx="7913399" cy="3981000"/>
          </a:xfrm>
        </p:grpSpPr>
        <p:sp>
          <p:nvSpPr>
            <p:cNvPr id="73" name="Shape 73"/>
            <p:cNvSpPr/>
            <p:nvPr/>
          </p:nvSpPr>
          <p:spPr>
            <a:xfrm>
              <a:off x="615225" y="581250"/>
              <a:ext cx="7913399" cy="3981000"/>
            </a:xfrm>
            <a:prstGeom prst="rect">
              <a:avLst/>
            </a:prstGeom>
            <a:solidFill>
              <a:srgbClr val="FFFFFF">
                <a:alpha val="92690"/>
              </a:srgbClr>
            </a:solidFill>
            <a:ln cap="flat" cmpd="sng" w="9525">
              <a:solidFill>
                <a:srgbClr val="231F1C"/>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4" name="Shape 74"/>
            <p:cNvSpPr/>
            <p:nvPr/>
          </p:nvSpPr>
          <p:spPr>
            <a:xfrm>
              <a:off x="704880" y="666850"/>
              <a:ext cx="7734000" cy="3809699"/>
            </a:xfrm>
            <a:prstGeom prst="rect">
              <a:avLst/>
            </a:prstGeom>
            <a:noFill/>
            <a:ln cap="flat" cmpd="sng" w="9525">
              <a:solidFill>
                <a:srgbClr val="231F1C"/>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75" name="Shape 75"/>
          <p:cNvSpPr txBox="1"/>
          <p:nvPr>
            <p:ph type="title"/>
          </p:nvPr>
        </p:nvSpPr>
        <p:spPr>
          <a:xfrm>
            <a:off x="1251600" y="1044175"/>
            <a:ext cx="6640799" cy="498899"/>
          </a:xfrm>
          <a:prstGeom prst="rect">
            <a:avLst/>
          </a:prstGeom>
        </p:spPr>
        <p:txBody>
          <a:bodyPr anchorCtr="0" anchor="b" bIns="91425" lIns="91425" rIns="91425" tIns="91425"/>
          <a:lstStyle>
            <a:lvl1pPr lvl="0" algn="ctr">
              <a:spcBef>
                <a:spcPts val="0"/>
              </a:spcBef>
              <a:buSzPct val="100000"/>
              <a:defRPr sz="3000"/>
            </a:lvl1pPr>
            <a:lvl2pPr lvl="1" algn="ctr">
              <a:spcBef>
                <a:spcPts val="0"/>
              </a:spcBef>
              <a:buSzPct val="100000"/>
              <a:defRPr sz="3000"/>
            </a:lvl2pPr>
            <a:lvl3pPr lvl="2" algn="ctr">
              <a:spcBef>
                <a:spcPts val="0"/>
              </a:spcBef>
              <a:buSzPct val="100000"/>
              <a:defRPr sz="3000"/>
            </a:lvl3pPr>
            <a:lvl4pPr lvl="3" algn="ctr">
              <a:spcBef>
                <a:spcPts val="0"/>
              </a:spcBef>
              <a:buSzPct val="100000"/>
              <a:defRPr sz="3000"/>
            </a:lvl4pPr>
            <a:lvl5pPr lvl="4" algn="ctr">
              <a:spcBef>
                <a:spcPts val="0"/>
              </a:spcBef>
              <a:buSzPct val="100000"/>
              <a:defRPr sz="3000"/>
            </a:lvl5pPr>
            <a:lvl6pPr lvl="5" algn="ctr">
              <a:spcBef>
                <a:spcPts val="0"/>
              </a:spcBef>
              <a:buSzPct val="100000"/>
              <a:defRPr sz="3000"/>
            </a:lvl6pPr>
            <a:lvl7pPr lvl="6" algn="ctr">
              <a:spcBef>
                <a:spcPts val="0"/>
              </a:spcBef>
              <a:buSzPct val="100000"/>
              <a:defRPr sz="3000"/>
            </a:lvl7pPr>
            <a:lvl8pPr lvl="7" algn="ctr">
              <a:spcBef>
                <a:spcPts val="0"/>
              </a:spcBef>
              <a:buSzPct val="100000"/>
              <a:defRPr sz="3000"/>
            </a:lvl8pPr>
            <a:lvl9pPr lvl="8" algn="ctr">
              <a:spcBef>
                <a:spcPts val="0"/>
              </a:spcBef>
              <a:buSzPct val="100000"/>
              <a:defRPr sz="3000"/>
            </a:lvl9pPr>
          </a:lstStyle>
          <a:p/>
        </p:txBody>
      </p:sp>
      <p:pic>
        <p:nvPicPr>
          <p:cNvPr descr="3.png" id="76" name="Shape 76"/>
          <p:cNvPicPr preferRelativeResize="0"/>
          <p:nvPr/>
        </p:nvPicPr>
        <p:blipFill rotWithShape="1">
          <a:blip r:embed="rId3">
            <a:alphaModFix/>
          </a:blip>
          <a:srcRect b="18533" l="0" r="17197" t="0"/>
          <a:stretch/>
        </p:blipFill>
        <p:spPr>
          <a:xfrm>
            <a:off x="6915150" y="2889624"/>
            <a:ext cx="2228849" cy="225387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77" name="Shape 77"/>
        <p:cNvGrpSpPr/>
        <p:nvPr/>
      </p:nvGrpSpPr>
      <p:grpSpPr>
        <a:xfrm>
          <a:off x="0" y="0"/>
          <a:ext cx="0" cy="0"/>
          <a:chOff x="0" y="0"/>
          <a:chExt cx="0" cy="0"/>
        </a:xfrm>
      </p:grpSpPr>
      <p:pic>
        <p:nvPicPr>
          <p:cNvPr descr="3.png" id="78" name="Shape 78"/>
          <p:cNvPicPr preferRelativeResize="0"/>
          <p:nvPr/>
        </p:nvPicPr>
        <p:blipFill rotWithShape="1">
          <a:blip r:embed="rId2">
            <a:alphaModFix/>
          </a:blip>
          <a:srcRect b="18533" l="0" r="17197" t="0"/>
          <a:stretch/>
        </p:blipFill>
        <p:spPr>
          <a:xfrm>
            <a:off x="6915150" y="2889624"/>
            <a:ext cx="2228849" cy="2253874"/>
          </a:xfrm>
          <a:prstGeom prst="rect">
            <a:avLst/>
          </a:prstGeom>
          <a:noFill/>
          <a:ln>
            <a:noFill/>
          </a:ln>
        </p:spPr>
      </p:pic>
      <p:grpSp>
        <p:nvGrpSpPr>
          <p:cNvPr id="79" name="Shape 79"/>
          <p:cNvGrpSpPr/>
          <p:nvPr/>
        </p:nvGrpSpPr>
        <p:grpSpPr>
          <a:xfrm>
            <a:off x="615225" y="581250"/>
            <a:ext cx="7913399" cy="3981000"/>
            <a:chOff x="615225" y="581250"/>
            <a:chExt cx="7913399" cy="3981000"/>
          </a:xfrm>
        </p:grpSpPr>
        <p:sp>
          <p:nvSpPr>
            <p:cNvPr id="80" name="Shape 80"/>
            <p:cNvSpPr/>
            <p:nvPr/>
          </p:nvSpPr>
          <p:spPr>
            <a:xfrm>
              <a:off x="615225" y="581250"/>
              <a:ext cx="7913399" cy="3981000"/>
            </a:xfrm>
            <a:prstGeom prst="rect">
              <a:avLst/>
            </a:prstGeom>
            <a:solidFill>
              <a:srgbClr val="FFFFFF">
                <a:alpha val="92690"/>
              </a:srgbClr>
            </a:solidFill>
            <a:ln cap="flat" cmpd="sng" w="9525">
              <a:solidFill>
                <a:srgbClr val="231F1C"/>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1" name="Shape 81"/>
            <p:cNvSpPr/>
            <p:nvPr/>
          </p:nvSpPr>
          <p:spPr>
            <a:xfrm>
              <a:off x="704880" y="666850"/>
              <a:ext cx="7734000" cy="3809699"/>
            </a:xfrm>
            <a:prstGeom prst="rect">
              <a:avLst/>
            </a:prstGeom>
            <a:noFill/>
            <a:ln cap="flat" cmpd="sng" w="9525">
              <a:solidFill>
                <a:srgbClr val="231F1C"/>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82" name="Shape 82"/>
          <p:cNvSpPr txBox="1"/>
          <p:nvPr>
            <p:ph idx="1" type="body"/>
          </p:nvPr>
        </p:nvSpPr>
        <p:spPr>
          <a:xfrm>
            <a:off x="885825" y="3949100"/>
            <a:ext cx="7372499" cy="519599"/>
          </a:xfrm>
          <a:prstGeom prst="rect">
            <a:avLst/>
          </a:prstGeom>
        </p:spPr>
        <p:txBody>
          <a:bodyPr anchorCtr="0" anchor="b" bIns="91425" lIns="91425" rIns="91425" tIns="91425"/>
          <a:lstStyle>
            <a:lvl1pPr lvl="0" algn="ctr">
              <a:spcBef>
                <a:spcPts val="360"/>
              </a:spcBef>
              <a:buSzPct val="100000"/>
              <a:buNone/>
              <a:defRPr sz="1200"/>
            </a:lvl1pPr>
          </a:lstStyle>
          <a:p/>
        </p:txBody>
      </p:sp>
      <p:pic>
        <p:nvPicPr>
          <p:cNvPr descr="7.png" id="83" name="Shape 83"/>
          <p:cNvPicPr preferRelativeResize="0"/>
          <p:nvPr/>
        </p:nvPicPr>
        <p:blipFill rotWithShape="1">
          <a:blip r:embed="rId3">
            <a:alphaModFix/>
          </a:blip>
          <a:srcRect b="18374" l="49259" r="0" t="0"/>
          <a:stretch/>
        </p:blipFill>
        <p:spPr>
          <a:xfrm rot="5400000">
            <a:off x="418137" y="-437187"/>
            <a:ext cx="1478298" cy="233362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84" name="Shape 84"/>
        <p:cNvGrpSpPr/>
        <p:nvPr/>
      </p:nvGrpSpPr>
      <p:grpSpPr>
        <a:xfrm>
          <a:off x="0" y="0"/>
          <a:ext cx="0" cy="0"/>
          <a:chOff x="0" y="0"/>
          <a:chExt cx="0" cy="0"/>
        </a:xfrm>
      </p:grpSpPr>
      <p:pic>
        <p:nvPicPr>
          <p:cNvPr descr="5.png" id="85" name="Shape 85"/>
          <p:cNvPicPr preferRelativeResize="0"/>
          <p:nvPr/>
        </p:nvPicPr>
        <p:blipFill rotWithShape="1">
          <a:blip r:embed="rId2">
            <a:alphaModFix/>
          </a:blip>
          <a:srcRect b="12701" l="0" r="40695" t="0"/>
          <a:stretch/>
        </p:blipFill>
        <p:spPr>
          <a:xfrm>
            <a:off x="7727980" y="1889850"/>
            <a:ext cx="1416019" cy="3253650"/>
          </a:xfrm>
          <a:prstGeom prst="rect">
            <a:avLst/>
          </a:prstGeom>
          <a:noFill/>
          <a:ln>
            <a:noFill/>
          </a:ln>
        </p:spPr>
      </p:pic>
      <p:pic>
        <p:nvPicPr>
          <p:cNvPr descr="11.png" id="86" name="Shape 86"/>
          <p:cNvPicPr preferRelativeResize="0"/>
          <p:nvPr/>
        </p:nvPicPr>
        <p:blipFill rotWithShape="1">
          <a:blip r:embed="rId3">
            <a:alphaModFix/>
          </a:blip>
          <a:srcRect b="9942" l="43534" r="0" t="0"/>
          <a:stretch/>
        </p:blipFill>
        <p:spPr>
          <a:xfrm flipH="1" rot="-5400000">
            <a:off x="6860725" y="-1130750"/>
            <a:ext cx="1162050" cy="3404500"/>
          </a:xfrm>
          <a:prstGeom prst="rect">
            <a:avLst/>
          </a:prstGeom>
          <a:noFill/>
          <a:ln>
            <a:noFill/>
          </a:ln>
        </p:spPr>
      </p:pic>
      <p:pic>
        <p:nvPicPr>
          <p:cNvPr descr="11.png" id="87" name="Shape 87"/>
          <p:cNvPicPr preferRelativeResize="0"/>
          <p:nvPr/>
        </p:nvPicPr>
        <p:blipFill rotWithShape="1">
          <a:blip r:embed="rId3">
            <a:alphaModFix/>
          </a:blip>
          <a:srcRect b="2780" l="0" r="35069" t="0"/>
          <a:stretch/>
        </p:blipFill>
        <p:spPr>
          <a:xfrm rot="5400000">
            <a:off x="1236200" y="2474450"/>
            <a:ext cx="1423324" cy="3914774"/>
          </a:xfrm>
          <a:prstGeom prst="rect">
            <a:avLst/>
          </a:prstGeom>
          <a:noFill/>
          <a:ln>
            <a:noFill/>
          </a:ln>
        </p:spPr>
      </p:pic>
      <p:grpSp>
        <p:nvGrpSpPr>
          <p:cNvPr id="88" name="Shape 88"/>
          <p:cNvGrpSpPr/>
          <p:nvPr/>
        </p:nvGrpSpPr>
        <p:grpSpPr>
          <a:xfrm>
            <a:off x="615225" y="581250"/>
            <a:ext cx="7913399" cy="3981000"/>
            <a:chOff x="615225" y="581250"/>
            <a:chExt cx="7913399" cy="3981000"/>
          </a:xfrm>
        </p:grpSpPr>
        <p:sp>
          <p:nvSpPr>
            <p:cNvPr id="89" name="Shape 89"/>
            <p:cNvSpPr/>
            <p:nvPr/>
          </p:nvSpPr>
          <p:spPr>
            <a:xfrm>
              <a:off x="615225" y="581250"/>
              <a:ext cx="7913399" cy="3981000"/>
            </a:xfrm>
            <a:prstGeom prst="rect">
              <a:avLst/>
            </a:prstGeom>
            <a:solidFill>
              <a:srgbClr val="FFFFFF">
                <a:alpha val="92690"/>
              </a:srgbClr>
            </a:solidFill>
            <a:ln cap="flat" cmpd="sng" w="9525">
              <a:solidFill>
                <a:srgbClr val="231F1C"/>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0" name="Shape 90"/>
            <p:cNvSpPr/>
            <p:nvPr/>
          </p:nvSpPr>
          <p:spPr>
            <a:xfrm>
              <a:off x="704880" y="666850"/>
              <a:ext cx="7734000" cy="3809699"/>
            </a:xfrm>
            <a:prstGeom prst="rect">
              <a:avLst/>
            </a:prstGeom>
            <a:noFill/>
            <a:ln cap="flat" cmpd="sng" w="9525">
              <a:solidFill>
                <a:srgbClr val="231F1C"/>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pic>
        <p:nvPicPr>
          <p:cNvPr descr="2.png" id="91" name="Shape 91"/>
          <p:cNvPicPr preferRelativeResize="0"/>
          <p:nvPr/>
        </p:nvPicPr>
        <p:blipFill rotWithShape="1">
          <a:blip r:embed="rId4">
            <a:alphaModFix/>
          </a:blip>
          <a:srcRect b="21353" l="45142" r="0" t="-12064"/>
          <a:stretch/>
        </p:blipFill>
        <p:spPr>
          <a:xfrm rot="5400000">
            <a:off x="949199" y="-968250"/>
            <a:ext cx="1654425" cy="3571876"/>
          </a:xfrm>
          <a:prstGeom prst="rect">
            <a:avLst/>
          </a:prstGeom>
          <a:noFill/>
          <a:ln>
            <a:noFill/>
          </a:ln>
        </p:spPr>
      </p:pic>
      <p:pic>
        <p:nvPicPr>
          <p:cNvPr descr="6.png" id="92" name="Shape 92"/>
          <p:cNvPicPr preferRelativeResize="0"/>
          <p:nvPr/>
        </p:nvPicPr>
        <p:blipFill rotWithShape="1">
          <a:blip r:embed="rId5">
            <a:alphaModFix/>
          </a:blip>
          <a:srcRect b="16541" l="11090" r="-11089" t="0"/>
          <a:stretch/>
        </p:blipFill>
        <p:spPr>
          <a:xfrm flipH="1">
            <a:off x="7639049" y="3602475"/>
            <a:ext cx="1504949" cy="154102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BFAF5"/>
        </a:solidFill>
      </p:bgPr>
    </p:bg>
    <p:spTree>
      <p:nvGrpSpPr>
        <p:cNvPr id="5" name="Shape 5"/>
        <p:cNvGrpSpPr/>
        <p:nvPr/>
      </p:nvGrpSpPr>
      <p:grpSpPr>
        <a:xfrm>
          <a:off x="0" y="0"/>
          <a:ext cx="0" cy="0"/>
          <a:chOff x="0" y="0"/>
          <a:chExt cx="0" cy="0"/>
        </a:xfrm>
      </p:grpSpPr>
      <p:sp>
        <p:nvSpPr>
          <p:cNvPr id="6" name="Shape 6"/>
          <p:cNvSpPr txBox="1"/>
          <p:nvPr>
            <p:ph type="title"/>
          </p:nvPr>
        </p:nvSpPr>
        <p:spPr>
          <a:xfrm>
            <a:off x="1251600" y="1044175"/>
            <a:ext cx="6640799" cy="953999"/>
          </a:xfrm>
          <a:prstGeom prst="rect">
            <a:avLst/>
          </a:prstGeom>
          <a:noFill/>
          <a:ln>
            <a:noFill/>
          </a:ln>
        </p:spPr>
        <p:txBody>
          <a:bodyPr anchorCtr="0" anchor="t" bIns="91425" lIns="91425" rIns="91425" tIns="91425"/>
          <a:lstStyle>
            <a:lvl1pPr lvl="0">
              <a:spcBef>
                <a:spcPts val="0"/>
              </a:spcBef>
              <a:buClr>
                <a:srgbClr val="231F1C"/>
              </a:buClr>
              <a:buSzPct val="100000"/>
              <a:buFont typeface="Playfair Display"/>
              <a:buNone/>
              <a:defRPr b="1" sz="4800">
                <a:solidFill>
                  <a:srgbClr val="231F1C"/>
                </a:solidFill>
                <a:latin typeface="Playfair Display"/>
                <a:ea typeface="Playfair Display"/>
                <a:cs typeface="Playfair Display"/>
                <a:sym typeface="Playfair Display"/>
              </a:defRPr>
            </a:lvl1pPr>
            <a:lvl2pPr lvl="1">
              <a:spcBef>
                <a:spcPts val="0"/>
              </a:spcBef>
              <a:buClr>
                <a:srgbClr val="231F1C"/>
              </a:buClr>
              <a:buSzPct val="100000"/>
              <a:buFont typeface="Playfair Display"/>
              <a:buNone/>
              <a:defRPr b="1" sz="4800">
                <a:solidFill>
                  <a:srgbClr val="231F1C"/>
                </a:solidFill>
                <a:latin typeface="Playfair Display"/>
                <a:ea typeface="Playfair Display"/>
                <a:cs typeface="Playfair Display"/>
                <a:sym typeface="Playfair Display"/>
              </a:defRPr>
            </a:lvl2pPr>
            <a:lvl3pPr lvl="2">
              <a:spcBef>
                <a:spcPts val="0"/>
              </a:spcBef>
              <a:buClr>
                <a:srgbClr val="231F1C"/>
              </a:buClr>
              <a:buSzPct val="100000"/>
              <a:buFont typeface="Playfair Display"/>
              <a:buNone/>
              <a:defRPr b="1" sz="4800">
                <a:solidFill>
                  <a:srgbClr val="231F1C"/>
                </a:solidFill>
                <a:latin typeface="Playfair Display"/>
                <a:ea typeface="Playfair Display"/>
                <a:cs typeface="Playfair Display"/>
                <a:sym typeface="Playfair Display"/>
              </a:defRPr>
            </a:lvl3pPr>
            <a:lvl4pPr lvl="3">
              <a:spcBef>
                <a:spcPts val="0"/>
              </a:spcBef>
              <a:buClr>
                <a:srgbClr val="231F1C"/>
              </a:buClr>
              <a:buSzPct val="100000"/>
              <a:buFont typeface="Playfair Display"/>
              <a:buNone/>
              <a:defRPr b="1" sz="4800">
                <a:solidFill>
                  <a:srgbClr val="231F1C"/>
                </a:solidFill>
                <a:latin typeface="Playfair Display"/>
                <a:ea typeface="Playfair Display"/>
                <a:cs typeface="Playfair Display"/>
                <a:sym typeface="Playfair Display"/>
              </a:defRPr>
            </a:lvl4pPr>
            <a:lvl5pPr lvl="4">
              <a:spcBef>
                <a:spcPts val="0"/>
              </a:spcBef>
              <a:buClr>
                <a:srgbClr val="231F1C"/>
              </a:buClr>
              <a:buSzPct val="100000"/>
              <a:buFont typeface="Playfair Display"/>
              <a:buNone/>
              <a:defRPr b="1" sz="4800">
                <a:solidFill>
                  <a:srgbClr val="231F1C"/>
                </a:solidFill>
                <a:latin typeface="Playfair Display"/>
                <a:ea typeface="Playfair Display"/>
                <a:cs typeface="Playfair Display"/>
                <a:sym typeface="Playfair Display"/>
              </a:defRPr>
            </a:lvl5pPr>
            <a:lvl6pPr lvl="5">
              <a:spcBef>
                <a:spcPts val="0"/>
              </a:spcBef>
              <a:buClr>
                <a:srgbClr val="231F1C"/>
              </a:buClr>
              <a:buSzPct val="100000"/>
              <a:buFont typeface="Playfair Display"/>
              <a:buNone/>
              <a:defRPr b="1" sz="4800">
                <a:solidFill>
                  <a:srgbClr val="231F1C"/>
                </a:solidFill>
                <a:latin typeface="Playfair Display"/>
                <a:ea typeface="Playfair Display"/>
                <a:cs typeface="Playfair Display"/>
                <a:sym typeface="Playfair Display"/>
              </a:defRPr>
            </a:lvl6pPr>
            <a:lvl7pPr lvl="6">
              <a:spcBef>
                <a:spcPts val="0"/>
              </a:spcBef>
              <a:buClr>
                <a:srgbClr val="231F1C"/>
              </a:buClr>
              <a:buSzPct val="100000"/>
              <a:buFont typeface="Playfair Display"/>
              <a:buNone/>
              <a:defRPr b="1" sz="4800">
                <a:solidFill>
                  <a:srgbClr val="231F1C"/>
                </a:solidFill>
                <a:latin typeface="Playfair Display"/>
                <a:ea typeface="Playfair Display"/>
                <a:cs typeface="Playfair Display"/>
                <a:sym typeface="Playfair Display"/>
              </a:defRPr>
            </a:lvl7pPr>
            <a:lvl8pPr lvl="7">
              <a:spcBef>
                <a:spcPts val="0"/>
              </a:spcBef>
              <a:buClr>
                <a:srgbClr val="231F1C"/>
              </a:buClr>
              <a:buSzPct val="100000"/>
              <a:buFont typeface="Playfair Display"/>
              <a:buNone/>
              <a:defRPr b="1" sz="4800">
                <a:solidFill>
                  <a:srgbClr val="231F1C"/>
                </a:solidFill>
                <a:latin typeface="Playfair Display"/>
                <a:ea typeface="Playfair Display"/>
                <a:cs typeface="Playfair Display"/>
                <a:sym typeface="Playfair Display"/>
              </a:defRPr>
            </a:lvl8pPr>
            <a:lvl9pPr lvl="8">
              <a:spcBef>
                <a:spcPts val="0"/>
              </a:spcBef>
              <a:buClr>
                <a:srgbClr val="231F1C"/>
              </a:buClr>
              <a:buSzPct val="100000"/>
              <a:buFont typeface="Playfair Display"/>
              <a:buNone/>
              <a:defRPr b="1" sz="4800">
                <a:solidFill>
                  <a:srgbClr val="231F1C"/>
                </a:solidFill>
                <a:latin typeface="Playfair Display"/>
                <a:ea typeface="Playfair Display"/>
                <a:cs typeface="Playfair Display"/>
                <a:sym typeface="Playfair Display"/>
              </a:defRPr>
            </a:lvl9pPr>
          </a:lstStyle>
          <a:p/>
        </p:txBody>
      </p:sp>
      <p:sp>
        <p:nvSpPr>
          <p:cNvPr id="7" name="Shape 7"/>
          <p:cNvSpPr txBox="1"/>
          <p:nvPr>
            <p:ph idx="1" type="body"/>
          </p:nvPr>
        </p:nvSpPr>
        <p:spPr>
          <a:xfrm>
            <a:off x="1251600" y="2122449"/>
            <a:ext cx="6640799" cy="2327399"/>
          </a:xfrm>
          <a:prstGeom prst="rect">
            <a:avLst/>
          </a:prstGeom>
          <a:noFill/>
          <a:ln>
            <a:noFill/>
          </a:ln>
        </p:spPr>
        <p:txBody>
          <a:bodyPr anchorCtr="0" anchor="t" bIns="91425" lIns="91425" rIns="91425" tIns="91425"/>
          <a:lstStyle>
            <a:lvl1pPr lvl="0">
              <a:spcBef>
                <a:spcPts val="600"/>
              </a:spcBef>
              <a:buClr>
                <a:schemeClr val="dk2"/>
              </a:buClr>
              <a:buFont typeface="Tinos"/>
              <a:buChar char="◉"/>
              <a:defRPr>
                <a:solidFill>
                  <a:schemeClr val="dk2"/>
                </a:solidFill>
                <a:latin typeface="Tinos"/>
                <a:ea typeface="Tinos"/>
                <a:cs typeface="Tinos"/>
                <a:sym typeface="Tinos"/>
              </a:defRPr>
            </a:lvl1pPr>
            <a:lvl2pPr lvl="1">
              <a:spcBef>
                <a:spcPts val="480"/>
              </a:spcBef>
              <a:buClr>
                <a:schemeClr val="dk2"/>
              </a:buClr>
              <a:buFont typeface="Tinos"/>
              <a:buChar char="◎"/>
              <a:defRPr>
                <a:solidFill>
                  <a:schemeClr val="dk2"/>
                </a:solidFill>
                <a:latin typeface="Tinos"/>
                <a:ea typeface="Tinos"/>
                <a:cs typeface="Tinos"/>
                <a:sym typeface="Tinos"/>
              </a:defRPr>
            </a:lvl2pPr>
            <a:lvl3pPr lvl="2">
              <a:spcBef>
                <a:spcPts val="480"/>
              </a:spcBef>
              <a:buClr>
                <a:schemeClr val="dk2"/>
              </a:buClr>
              <a:buFont typeface="Tinos"/>
              <a:buChar char="○"/>
              <a:defRPr>
                <a:solidFill>
                  <a:schemeClr val="dk2"/>
                </a:solidFill>
                <a:latin typeface="Tinos"/>
                <a:ea typeface="Tinos"/>
                <a:cs typeface="Tinos"/>
                <a:sym typeface="Tinos"/>
              </a:defRPr>
            </a:lvl3pPr>
            <a:lvl4pPr lvl="3">
              <a:spcBef>
                <a:spcPts val="360"/>
              </a:spcBef>
              <a:buClr>
                <a:schemeClr val="dk2"/>
              </a:buClr>
              <a:buFont typeface="Tinos"/>
              <a:defRPr>
                <a:solidFill>
                  <a:schemeClr val="dk2"/>
                </a:solidFill>
                <a:latin typeface="Tinos"/>
                <a:ea typeface="Tinos"/>
                <a:cs typeface="Tinos"/>
                <a:sym typeface="Tinos"/>
              </a:defRPr>
            </a:lvl4pPr>
            <a:lvl5pPr lvl="4">
              <a:spcBef>
                <a:spcPts val="360"/>
              </a:spcBef>
              <a:buClr>
                <a:schemeClr val="dk2"/>
              </a:buClr>
              <a:buFont typeface="Tinos"/>
              <a:defRPr>
                <a:solidFill>
                  <a:schemeClr val="dk2"/>
                </a:solidFill>
                <a:latin typeface="Tinos"/>
                <a:ea typeface="Tinos"/>
                <a:cs typeface="Tinos"/>
                <a:sym typeface="Tinos"/>
              </a:defRPr>
            </a:lvl5pPr>
            <a:lvl6pPr lvl="5">
              <a:spcBef>
                <a:spcPts val="360"/>
              </a:spcBef>
              <a:buClr>
                <a:schemeClr val="dk2"/>
              </a:buClr>
              <a:buFont typeface="Tinos"/>
              <a:defRPr>
                <a:solidFill>
                  <a:schemeClr val="dk2"/>
                </a:solidFill>
                <a:latin typeface="Tinos"/>
                <a:ea typeface="Tinos"/>
                <a:cs typeface="Tinos"/>
                <a:sym typeface="Tinos"/>
              </a:defRPr>
            </a:lvl6pPr>
            <a:lvl7pPr lvl="6">
              <a:spcBef>
                <a:spcPts val="360"/>
              </a:spcBef>
              <a:buClr>
                <a:schemeClr val="dk2"/>
              </a:buClr>
              <a:buFont typeface="Tinos"/>
              <a:defRPr>
                <a:solidFill>
                  <a:schemeClr val="dk2"/>
                </a:solidFill>
                <a:latin typeface="Tinos"/>
                <a:ea typeface="Tinos"/>
                <a:cs typeface="Tinos"/>
                <a:sym typeface="Tinos"/>
              </a:defRPr>
            </a:lvl7pPr>
            <a:lvl8pPr lvl="7">
              <a:spcBef>
                <a:spcPts val="360"/>
              </a:spcBef>
              <a:buClr>
                <a:schemeClr val="dk2"/>
              </a:buClr>
              <a:buFont typeface="Tinos"/>
              <a:defRPr>
                <a:solidFill>
                  <a:schemeClr val="dk2"/>
                </a:solidFill>
                <a:latin typeface="Tinos"/>
                <a:ea typeface="Tinos"/>
                <a:cs typeface="Tinos"/>
                <a:sym typeface="Tinos"/>
              </a:defRPr>
            </a:lvl8pPr>
            <a:lvl9pPr lvl="8">
              <a:spcBef>
                <a:spcPts val="360"/>
              </a:spcBef>
              <a:buClr>
                <a:schemeClr val="dk2"/>
              </a:buClr>
              <a:buFont typeface="Tinos"/>
              <a:defRPr>
                <a:solidFill>
                  <a:schemeClr val="dk2"/>
                </a:solidFill>
                <a:latin typeface="Tinos"/>
                <a:ea typeface="Tinos"/>
                <a:cs typeface="Tinos"/>
                <a:sym typeface="Tino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6.jp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 name="Shape 116"/>
        <p:cNvGrpSpPr/>
        <p:nvPr/>
      </p:nvGrpSpPr>
      <p:grpSpPr>
        <a:xfrm>
          <a:off x="0" y="0"/>
          <a:ext cx="0" cy="0"/>
          <a:chOff x="0" y="0"/>
          <a:chExt cx="0" cy="0"/>
        </a:xfrm>
      </p:grpSpPr>
      <p:sp>
        <p:nvSpPr>
          <p:cNvPr id="117" name="Shape 117"/>
          <p:cNvSpPr txBox="1"/>
          <p:nvPr>
            <p:ph type="ctrTitle"/>
          </p:nvPr>
        </p:nvSpPr>
        <p:spPr>
          <a:xfrm>
            <a:off x="1962150" y="1171525"/>
            <a:ext cx="5219700" cy="2800500"/>
          </a:xfrm>
          <a:prstGeom prst="rect">
            <a:avLst/>
          </a:prstGeom>
        </p:spPr>
        <p:txBody>
          <a:bodyPr anchorCtr="0" anchor="ctr" bIns="91425" lIns="91425" rIns="91425" tIns="91425">
            <a:noAutofit/>
          </a:bodyPr>
          <a:lstStyle/>
          <a:p>
            <a:pPr lvl="0">
              <a:spcBef>
                <a:spcPts val="0"/>
              </a:spcBef>
              <a:buNone/>
            </a:pPr>
            <a:r>
              <a:rPr lang="en">
                <a:solidFill>
                  <a:srgbClr val="E06666"/>
                </a:solidFill>
              </a:rPr>
              <a:t>Your Virtual Closet</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9" name="Shape 169"/>
        <p:cNvGrpSpPr/>
        <p:nvPr/>
      </p:nvGrpSpPr>
      <p:grpSpPr>
        <a:xfrm>
          <a:off x="0" y="0"/>
          <a:ext cx="0" cy="0"/>
          <a:chOff x="0" y="0"/>
          <a:chExt cx="0" cy="0"/>
        </a:xfrm>
      </p:grpSpPr>
      <p:sp>
        <p:nvSpPr>
          <p:cNvPr id="170" name="Shape 170"/>
          <p:cNvSpPr txBox="1"/>
          <p:nvPr>
            <p:ph idx="4294967295" type="ctrTitle"/>
          </p:nvPr>
        </p:nvSpPr>
        <p:spPr>
          <a:xfrm>
            <a:off x="1275150" y="1507150"/>
            <a:ext cx="6593700" cy="852600"/>
          </a:xfrm>
          <a:prstGeom prst="rect">
            <a:avLst/>
          </a:prstGeom>
        </p:spPr>
        <p:txBody>
          <a:bodyPr anchorCtr="0" anchor="t" bIns="91425" lIns="91425" rIns="91425" tIns="91425">
            <a:noAutofit/>
          </a:bodyPr>
          <a:lstStyle/>
          <a:p>
            <a:pPr lvl="0" rtl="0" algn="ctr">
              <a:spcBef>
                <a:spcPts val="0"/>
              </a:spcBef>
              <a:buNone/>
            </a:pPr>
            <a:r>
              <a:rPr lang="en" sz="6000">
                <a:solidFill>
                  <a:srgbClr val="E06666"/>
                </a:solidFill>
              </a:rPr>
              <a:t>Thanks!</a:t>
            </a:r>
          </a:p>
        </p:txBody>
      </p:sp>
      <p:sp>
        <p:nvSpPr>
          <p:cNvPr id="171" name="Shape 171"/>
          <p:cNvSpPr txBox="1"/>
          <p:nvPr>
            <p:ph idx="4294967295" type="subTitle"/>
          </p:nvPr>
        </p:nvSpPr>
        <p:spPr>
          <a:xfrm>
            <a:off x="1275150" y="2389078"/>
            <a:ext cx="6593700" cy="1468499"/>
          </a:xfrm>
          <a:prstGeom prst="rect">
            <a:avLst/>
          </a:prstGeom>
        </p:spPr>
        <p:txBody>
          <a:bodyPr anchorCtr="0" anchor="t" bIns="91425" lIns="91425" rIns="91425" tIns="91425">
            <a:noAutofit/>
          </a:bodyPr>
          <a:lstStyle/>
          <a:p>
            <a:pPr lvl="0" rtl="0" algn="ctr">
              <a:spcBef>
                <a:spcPts val="0"/>
              </a:spcBef>
              <a:buNone/>
            </a:pPr>
            <a:r>
              <a:rPr b="1" i="1" lang="en" sz="3600">
                <a:latin typeface="Playfair Display"/>
                <a:ea typeface="Playfair Display"/>
                <a:cs typeface="Playfair Display"/>
                <a:sym typeface="Playfair Display"/>
              </a:rPr>
              <a:t>Any questions?</a:t>
            </a:r>
          </a:p>
          <a:p>
            <a:pPr lvl="0" rtl="0" algn="ctr">
              <a:spcBef>
                <a:spcPts val="0"/>
              </a:spcBef>
              <a:buClr>
                <a:schemeClr val="dk1"/>
              </a:buClr>
              <a:buSzPct val="30555"/>
              <a:buFont typeface="Arial"/>
              <a:buNone/>
            </a:pPr>
            <a:r>
              <a:t/>
            </a:r>
            <a:endParaRPr b="1" sz="3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 name="Shape 121"/>
        <p:cNvGrpSpPr/>
        <p:nvPr/>
      </p:nvGrpSpPr>
      <p:grpSpPr>
        <a:xfrm>
          <a:off x="0" y="0"/>
          <a:ext cx="0" cy="0"/>
          <a:chOff x="0" y="0"/>
          <a:chExt cx="0" cy="0"/>
        </a:xfrm>
      </p:grpSpPr>
      <p:sp>
        <p:nvSpPr>
          <p:cNvPr id="122" name="Shape 122"/>
          <p:cNvSpPr txBox="1"/>
          <p:nvPr>
            <p:ph type="title"/>
          </p:nvPr>
        </p:nvSpPr>
        <p:spPr>
          <a:xfrm>
            <a:off x="1251600" y="1044175"/>
            <a:ext cx="6640799" cy="953999"/>
          </a:xfrm>
          <a:prstGeom prst="rect">
            <a:avLst/>
          </a:prstGeom>
        </p:spPr>
        <p:txBody>
          <a:bodyPr anchorCtr="0" anchor="t" bIns="91425" lIns="91425" rIns="91425" tIns="91425">
            <a:noAutofit/>
          </a:bodyPr>
          <a:lstStyle/>
          <a:p>
            <a:pPr lvl="0" rtl="0">
              <a:spcBef>
                <a:spcPts val="0"/>
              </a:spcBef>
              <a:buNone/>
            </a:pPr>
            <a:r>
              <a:rPr lang="en">
                <a:solidFill>
                  <a:srgbClr val="E06666"/>
                </a:solidFill>
              </a:rPr>
              <a:t>Your Virtual Closet</a:t>
            </a:r>
          </a:p>
        </p:txBody>
      </p:sp>
      <p:sp>
        <p:nvSpPr>
          <p:cNvPr id="123" name="Shape 123"/>
          <p:cNvSpPr txBox="1"/>
          <p:nvPr>
            <p:ph idx="2" type="body"/>
          </p:nvPr>
        </p:nvSpPr>
        <p:spPr>
          <a:xfrm>
            <a:off x="1323975" y="1962150"/>
            <a:ext cx="6496200" cy="2364900"/>
          </a:xfrm>
          <a:prstGeom prst="rect">
            <a:avLst/>
          </a:prstGeom>
        </p:spPr>
        <p:txBody>
          <a:bodyPr anchorCtr="0" anchor="t" bIns="91425" lIns="91425" rIns="91425" tIns="91425">
            <a:noAutofit/>
          </a:bodyPr>
          <a:lstStyle/>
          <a:p>
            <a:pPr lvl="0" rtl="0">
              <a:spcBef>
                <a:spcPts val="0"/>
              </a:spcBef>
              <a:buNone/>
            </a:pPr>
            <a:r>
              <a:rPr lang="en" sz="1600">
                <a:solidFill>
                  <a:schemeClr val="dk1"/>
                </a:solidFill>
              </a:rPr>
              <a:t>The purpose of our website is to suggest an outfit for you to wear based on what the weather is like wherever you are. Both boys and girls can use this website. You can also register and login to save your favorite outfits to your Personal Closet.</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7" name="Shape 127"/>
        <p:cNvGrpSpPr/>
        <p:nvPr/>
      </p:nvGrpSpPr>
      <p:grpSpPr>
        <a:xfrm>
          <a:off x="0" y="0"/>
          <a:ext cx="0" cy="0"/>
          <a:chOff x="0" y="0"/>
          <a:chExt cx="0" cy="0"/>
        </a:xfrm>
      </p:grpSpPr>
      <p:sp>
        <p:nvSpPr>
          <p:cNvPr id="128" name="Shape 128"/>
          <p:cNvSpPr txBox="1"/>
          <p:nvPr>
            <p:ph idx="4294967295" type="ctrTitle"/>
          </p:nvPr>
        </p:nvSpPr>
        <p:spPr>
          <a:xfrm>
            <a:off x="2044925" y="864900"/>
            <a:ext cx="6593700" cy="852600"/>
          </a:xfrm>
          <a:prstGeom prst="rect">
            <a:avLst/>
          </a:prstGeom>
        </p:spPr>
        <p:txBody>
          <a:bodyPr anchorCtr="0" anchor="t" bIns="91425" lIns="91425" rIns="91425" tIns="91425">
            <a:noAutofit/>
          </a:bodyPr>
          <a:lstStyle/>
          <a:p>
            <a:pPr lvl="0" algn="ctr">
              <a:spcBef>
                <a:spcPts val="0"/>
              </a:spcBef>
              <a:buNone/>
            </a:pPr>
            <a:r>
              <a:rPr lang="en">
                <a:solidFill>
                  <a:srgbClr val="E06666"/>
                </a:solidFill>
              </a:rPr>
              <a:t>Your Virtual Closet</a:t>
            </a:r>
          </a:p>
        </p:txBody>
      </p:sp>
      <p:sp>
        <p:nvSpPr>
          <p:cNvPr id="129" name="Shape 129"/>
          <p:cNvSpPr txBox="1"/>
          <p:nvPr>
            <p:ph idx="4294967295" type="subTitle"/>
          </p:nvPr>
        </p:nvSpPr>
        <p:spPr>
          <a:xfrm>
            <a:off x="1275150" y="1717500"/>
            <a:ext cx="6593700" cy="2539500"/>
          </a:xfrm>
          <a:prstGeom prst="rect">
            <a:avLst/>
          </a:prstGeom>
        </p:spPr>
        <p:txBody>
          <a:bodyPr anchorCtr="0" anchor="t" bIns="91425" lIns="91425" rIns="91425" tIns="91425">
            <a:noAutofit/>
          </a:bodyPr>
          <a:lstStyle/>
          <a:p>
            <a:pPr lvl="0" rtl="0">
              <a:spcBef>
                <a:spcPts val="0"/>
              </a:spcBef>
              <a:buClr>
                <a:schemeClr val="dk1"/>
              </a:buClr>
              <a:buSzPct val="68750"/>
              <a:buFont typeface="Arial"/>
              <a:buNone/>
            </a:pPr>
            <a:r>
              <a:rPr lang="en" sz="1600">
                <a:solidFill>
                  <a:schemeClr val="dk1"/>
                </a:solidFill>
              </a:rPr>
              <a:t>What we first intended for our project was a bootstrap carousel for all the outfits to be in one place with an animated weather widget and multiple recommendations for each weather. </a:t>
            </a:r>
          </a:p>
          <a:p>
            <a:pPr lvl="0" rtl="0">
              <a:spcBef>
                <a:spcPts val="0"/>
              </a:spcBef>
              <a:buClr>
                <a:schemeClr val="dk1"/>
              </a:buClr>
              <a:buSzPct val="68750"/>
              <a:buFont typeface="Arial"/>
              <a:buNone/>
            </a:pPr>
            <a:r>
              <a:rPr lang="en" sz="1600">
                <a:solidFill>
                  <a:schemeClr val="dk1"/>
                </a:solidFill>
              </a:rPr>
              <a:t>We wanted to make this project because we know that it’s a struggle to decide what to wear so we made it easier and made it into a website that can be available as another option. </a:t>
            </a:r>
          </a:p>
          <a:p>
            <a:pPr lvl="0" rtl="0">
              <a:spcBef>
                <a:spcPts val="0"/>
              </a:spcBef>
              <a:buClr>
                <a:schemeClr val="dk1"/>
              </a:buClr>
              <a:buSzPct val="68750"/>
              <a:buFont typeface="Arial"/>
              <a:buNone/>
            </a:pPr>
            <a:r>
              <a:rPr lang="en" sz="1600">
                <a:solidFill>
                  <a:schemeClr val="dk1"/>
                </a:solidFill>
              </a:rPr>
              <a:t>It’s unique because there’s no other website that does this for you.</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33" name="Shape 133"/>
        <p:cNvGrpSpPr/>
        <p:nvPr/>
      </p:nvGrpSpPr>
      <p:grpSpPr>
        <a:xfrm>
          <a:off x="0" y="0"/>
          <a:ext cx="0" cy="0"/>
          <a:chOff x="0" y="0"/>
          <a:chExt cx="0" cy="0"/>
        </a:xfrm>
      </p:grpSpPr>
      <p:sp>
        <p:nvSpPr>
          <p:cNvPr id="134" name="Shape 134"/>
          <p:cNvSpPr txBox="1"/>
          <p:nvPr>
            <p:ph idx="4294967295" type="title"/>
          </p:nvPr>
        </p:nvSpPr>
        <p:spPr>
          <a:xfrm>
            <a:off x="323850" y="342900"/>
            <a:ext cx="8477399" cy="4457700"/>
          </a:xfrm>
          <a:prstGeom prst="rect">
            <a:avLst/>
          </a:prstGeom>
        </p:spPr>
        <p:txBody>
          <a:bodyPr anchorCtr="0" anchor="ctr" bIns="91425" lIns="91425" rIns="91425" tIns="91425">
            <a:noAutofit/>
          </a:bodyPr>
          <a:lstStyle/>
          <a:p>
            <a:pPr lvl="0" rtl="0" algn="ctr">
              <a:spcBef>
                <a:spcPts val="0"/>
              </a:spcBef>
              <a:buNone/>
            </a:pPr>
            <a:r>
              <a:rPr lang="en" sz="1800">
                <a:solidFill>
                  <a:srgbClr val="FFFFFF"/>
                </a:solidFill>
              </a:rPr>
              <a:t>  </a:t>
            </a:r>
          </a:p>
        </p:txBody>
      </p:sp>
      <p:pic>
        <p:nvPicPr>
          <p:cNvPr descr="dfghj.png" id="135" name="Shape 135"/>
          <p:cNvPicPr preferRelativeResize="0"/>
          <p:nvPr/>
        </p:nvPicPr>
        <p:blipFill>
          <a:blip r:embed="rId4">
            <a:alphaModFix amt="84000"/>
          </a:blip>
          <a:stretch>
            <a:fillRect/>
          </a:stretch>
        </p:blipFill>
        <p:spPr>
          <a:xfrm>
            <a:off x="323850" y="331775"/>
            <a:ext cx="8477399" cy="44799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9" name="Shape 139"/>
        <p:cNvGrpSpPr/>
        <p:nvPr/>
      </p:nvGrpSpPr>
      <p:grpSpPr>
        <a:xfrm>
          <a:off x="0" y="0"/>
          <a:ext cx="0" cy="0"/>
          <a:chOff x="0" y="0"/>
          <a:chExt cx="0" cy="0"/>
        </a:xfrm>
      </p:grpSpPr>
      <p:sp>
        <p:nvSpPr>
          <p:cNvPr id="140" name="Shape 140"/>
          <p:cNvSpPr txBox="1"/>
          <p:nvPr>
            <p:ph type="title"/>
          </p:nvPr>
        </p:nvSpPr>
        <p:spPr>
          <a:xfrm>
            <a:off x="1251600" y="876350"/>
            <a:ext cx="6640800" cy="954000"/>
          </a:xfrm>
          <a:prstGeom prst="rect">
            <a:avLst/>
          </a:prstGeom>
        </p:spPr>
        <p:txBody>
          <a:bodyPr anchorCtr="0" anchor="t" bIns="91425" lIns="91425" rIns="91425" tIns="91425">
            <a:noAutofit/>
          </a:bodyPr>
          <a:lstStyle/>
          <a:p>
            <a:pPr lvl="0">
              <a:spcBef>
                <a:spcPts val="0"/>
              </a:spcBef>
              <a:buNone/>
            </a:pPr>
            <a:r>
              <a:rPr lang="en">
                <a:solidFill>
                  <a:srgbClr val="E06666"/>
                </a:solidFill>
              </a:rPr>
              <a:t>The Software</a:t>
            </a:r>
          </a:p>
        </p:txBody>
      </p:sp>
      <p:sp>
        <p:nvSpPr>
          <p:cNvPr id="141" name="Shape 141"/>
          <p:cNvSpPr txBox="1"/>
          <p:nvPr>
            <p:ph idx="1" type="body"/>
          </p:nvPr>
        </p:nvSpPr>
        <p:spPr>
          <a:xfrm>
            <a:off x="1251600" y="1632924"/>
            <a:ext cx="6640800" cy="2327400"/>
          </a:xfrm>
          <a:prstGeom prst="rect">
            <a:avLst/>
          </a:prstGeom>
        </p:spPr>
        <p:txBody>
          <a:bodyPr anchorCtr="0" anchor="t" bIns="91425" lIns="91425" rIns="91425" tIns="91425">
            <a:noAutofit/>
          </a:bodyPr>
          <a:lstStyle/>
          <a:p>
            <a:pPr lvl="0">
              <a:spcBef>
                <a:spcPts val="0"/>
              </a:spcBef>
              <a:buNone/>
            </a:pPr>
            <a:r>
              <a:rPr lang="en" sz="1600">
                <a:solidFill>
                  <a:srgbClr val="000000"/>
                </a:solidFill>
              </a:rPr>
              <a:t>Our website is made purely with just HTML, CSS and Javascript. </a:t>
            </a:r>
          </a:p>
          <a:p>
            <a:pPr lvl="0">
              <a:spcBef>
                <a:spcPts val="0"/>
              </a:spcBef>
              <a:buNone/>
            </a:pPr>
            <a:r>
              <a:rPr lang="en" sz="1600">
                <a:solidFill>
                  <a:srgbClr val="000000"/>
                </a:solidFill>
              </a:rPr>
              <a:t>Our new and improved weather widget is a Weather API to get your location and the temperature. </a:t>
            </a:r>
          </a:p>
          <a:p>
            <a:pPr lvl="0" rtl="0">
              <a:spcBef>
                <a:spcPts val="0"/>
              </a:spcBef>
              <a:buNone/>
            </a:pPr>
            <a:r>
              <a:rPr lang="en" sz="1600">
                <a:solidFill>
                  <a:srgbClr val="000000"/>
                </a:solidFill>
              </a:rPr>
              <a:t>We researched on Google for inspiration for the buttons, the forms and the fonts.</a:t>
            </a:r>
          </a:p>
          <a:p>
            <a:pPr lvl="0">
              <a:spcBef>
                <a:spcPts val="0"/>
              </a:spcBef>
              <a:buNone/>
            </a:pPr>
            <a:r>
              <a:rPr lang="en" sz="1600">
                <a:solidFill>
                  <a:srgbClr val="000000"/>
                </a:solidFill>
              </a:rPr>
              <a:t>It was mostly made with our knowledge of HTML, CSS and Javascript from the past App Academy classes.</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5" name="Shape 145"/>
        <p:cNvGrpSpPr/>
        <p:nvPr/>
      </p:nvGrpSpPr>
      <p:grpSpPr>
        <a:xfrm>
          <a:off x="0" y="0"/>
          <a:ext cx="0" cy="0"/>
          <a:chOff x="0" y="0"/>
          <a:chExt cx="0" cy="0"/>
        </a:xfrm>
      </p:grpSpPr>
      <p:sp>
        <p:nvSpPr>
          <p:cNvPr id="146" name="Shape 146"/>
          <p:cNvSpPr txBox="1"/>
          <p:nvPr/>
        </p:nvSpPr>
        <p:spPr>
          <a:xfrm>
            <a:off x="2527325" y="276425"/>
            <a:ext cx="6189900" cy="750300"/>
          </a:xfrm>
          <a:prstGeom prst="rect">
            <a:avLst/>
          </a:prstGeom>
          <a:noFill/>
          <a:ln>
            <a:noFill/>
          </a:ln>
        </p:spPr>
        <p:txBody>
          <a:bodyPr anchorCtr="0" anchor="t" bIns="91425" lIns="91425" rIns="91425" tIns="91425">
            <a:noAutofit/>
          </a:bodyPr>
          <a:lstStyle/>
          <a:p>
            <a:pPr lvl="0">
              <a:spcBef>
                <a:spcPts val="0"/>
              </a:spcBef>
              <a:buNone/>
            </a:pPr>
            <a:r>
              <a:rPr b="1" lang="en" sz="4800">
                <a:solidFill>
                  <a:srgbClr val="E06666"/>
                </a:solidFill>
                <a:latin typeface="Playfair Display"/>
                <a:ea typeface="Playfair Display"/>
                <a:cs typeface="Playfair Display"/>
                <a:sym typeface="Playfair Display"/>
              </a:rPr>
              <a:t>The Software</a:t>
            </a:r>
          </a:p>
        </p:txBody>
      </p:sp>
      <p:pic>
        <p:nvPicPr>
          <p:cNvPr descr="grils3.png" id="147" name="Shape 147"/>
          <p:cNvPicPr preferRelativeResize="0"/>
          <p:nvPr/>
        </p:nvPicPr>
        <p:blipFill>
          <a:blip r:embed="rId3">
            <a:alphaModFix amt="84000"/>
          </a:blip>
          <a:stretch>
            <a:fillRect/>
          </a:stretch>
        </p:blipFill>
        <p:spPr>
          <a:xfrm>
            <a:off x="294899" y="1224149"/>
            <a:ext cx="7595874" cy="3727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1" name="Shape 151"/>
        <p:cNvGrpSpPr/>
        <p:nvPr/>
      </p:nvGrpSpPr>
      <p:grpSpPr>
        <a:xfrm>
          <a:off x="0" y="0"/>
          <a:ext cx="0" cy="0"/>
          <a:chOff x="0" y="0"/>
          <a:chExt cx="0" cy="0"/>
        </a:xfrm>
      </p:grpSpPr>
      <p:sp>
        <p:nvSpPr>
          <p:cNvPr id="152" name="Shape 152"/>
          <p:cNvSpPr txBox="1"/>
          <p:nvPr>
            <p:ph idx="1" type="body"/>
          </p:nvPr>
        </p:nvSpPr>
        <p:spPr>
          <a:xfrm>
            <a:off x="1251600" y="1642775"/>
            <a:ext cx="6735000" cy="2483999"/>
          </a:xfrm>
          <a:prstGeom prst="rect">
            <a:avLst/>
          </a:prstGeom>
        </p:spPr>
        <p:txBody>
          <a:bodyPr anchorCtr="0" anchor="t" bIns="91425" lIns="91425" rIns="91425" tIns="91425">
            <a:noAutofit/>
          </a:bodyPr>
          <a:lstStyle/>
          <a:p>
            <a:pPr lvl="0" rtl="0">
              <a:spcBef>
                <a:spcPts val="0"/>
              </a:spcBef>
              <a:buNone/>
            </a:pPr>
            <a:r>
              <a:rPr lang="en" sz="1600">
                <a:solidFill>
                  <a:srgbClr val="000000"/>
                </a:solidFill>
              </a:rPr>
              <a:t>The hardest thing to do was get the Register and Login to work. With a database and everything. It was very time consuming.</a:t>
            </a:r>
          </a:p>
          <a:p>
            <a:pPr lvl="0" rtl="0">
              <a:spcBef>
                <a:spcPts val="0"/>
              </a:spcBef>
              <a:buNone/>
            </a:pPr>
            <a:r>
              <a:rPr lang="en" sz="1600">
                <a:solidFill>
                  <a:srgbClr val="000000"/>
                </a:solidFill>
              </a:rPr>
              <a:t>Another struggle we had was to get everything lined up in the center of the website for a clean look. We adjusted the CSS many times and finally got it to the center. </a:t>
            </a:r>
          </a:p>
        </p:txBody>
      </p:sp>
      <p:sp>
        <p:nvSpPr>
          <p:cNvPr id="153" name="Shape 153"/>
          <p:cNvSpPr txBox="1"/>
          <p:nvPr>
            <p:ph type="title"/>
          </p:nvPr>
        </p:nvSpPr>
        <p:spPr>
          <a:xfrm>
            <a:off x="1251600" y="767750"/>
            <a:ext cx="6640800" cy="954000"/>
          </a:xfrm>
          <a:prstGeom prst="rect">
            <a:avLst/>
          </a:prstGeom>
        </p:spPr>
        <p:txBody>
          <a:bodyPr anchorCtr="0" anchor="t" bIns="91425" lIns="91425" rIns="91425" tIns="91425">
            <a:noAutofit/>
          </a:bodyPr>
          <a:lstStyle/>
          <a:p>
            <a:pPr lvl="0">
              <a:spcBef>
                <a:spcPts val="0"/>
              </a:spcBef>
              <a:buNone/>
            </a:pPr>
            <a:r>
              <a:rPr lang="en">
                <a:solidFill>
                  <a:srgbClr val="E06666"/>
                </a:solidFill>
              </a:rPr>
              <a:t>The Challenges</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7" name="Shape 157"/>
        <p:cNvGrpSpPr/>
        <p:nvPr/>
      </p:nvGrpSpPr>
      <p:grpSpPr>
        <a:xfrm>
          <a:off x="0" y="0"/>
          <a:ext cx="0" cy="0"/>
          <a:chOff x="0" y="0"/>
          <a:chExt cx="0" cy="0"/>
        </a:xfrm>
      </p:grpSpPr>
      <p:sp>
        <p:nvSpPr>
          <p:cNvPr id="158" name="Shape 158"/>
          <p:cNvSpPr txBox="1"/>
          <p:nvPr/>
        </p:nvSpPr>
        <p:spPr>
          <a:xfrm>
            <a:off x="2477975" y="315900"/>
            <a:ext cx="6249300" cy="898500"/>
          </a:xfrm>
          <a:prstGeom prst="rect">
            <a:avLst/>
          </a:prstGeom>
          <a:noFill/>
          <a:ln>
            <a:noFill/>
          </a:ln>
        </p:spPr>
        <p:txBody>
          <a:bodyPr anchorCtr="0" anchor="t" bIns="91425" lIns="91425" rIns="91425" tIns="91425">
            <a:noAutofit/>
          </a:bodyPr>
          <a:lstStyle/>
          <a:p>
            <a:pPr lvl="0">
              <a:spcBef>
                <a:spcPts val="0"/>
              </a:spcBef>
              <a:buNone/>
            </a:pPr>
            <a:r>
              <a:rPr b="1" lang="en" sz="4800">
                <a:solidFill>
                  <a:srgbClr val="E06666"/>
                </a:solidFill>
                <a:latin typeface="Playfair Display"/>
                <a:ea typeface="Playfair Display"/>
                <a:cs typeface="Playfair Display"/>
                <a:sym typeface="Playfair Display"/>
              </a:rPr>
              <a:t>The Challenges</a:t>
            </a:r>
          </a:p>
        </p:txBody>
      </p:sp>
      <p:pic>
        <p:nvPicPr>
          <p:cNvPr descr="Untitled.png" id="159" name="Shape 159"/>
          <p:cNvPicPr preferRelativeResize="0"/>
          <p:nvPr/>
        </p:nvPicPr>
        <p:blipFill>
          <a:blip r:embed="rId3">
            <a:alphaModFix amt="84000"/>
          </a:blip>
          <a:stretch>
            <a:fillRect/>
          </a:stretch>
        </p:blipFill>
        <p:spPr>
          <a:xfrm>
            <a:off x="300500" y="1347075"/>
            <a:ext cx="7419608" cy="36242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3" name="Shape 163"/>
        <p:cNvGrpSpPr/>
        <p:nvPr/>
      </p:nvGrpSpPr>
      <p:grpSpPr>
        <a:xfrm>
          <a:off x="0" y="0"/>
          <a:ext cx="0" cy="0"/>
          <a:chOff x="0" y="0"/>
          <a:chExt cx="0" cy="0"/>
        </a:xfrm>
      </p:grpSpPr>
      <p:sp>
        <p:nvSpPr>
          <p:cNvPr id="164" name="Shape 164"/>
          <p:cNvSpPr txBox="1"/>
          <p:nvPr>
            <p:ph type="title"/>
          </p:nvPr>
        </p:nvSpPr>
        <p:spPr>
          <a:xfrm>
            <a:off x="1145200" y="915825"/>
            <a:ext cx="6747000" cy="954000"/>
          </a:xfrm>
          <a:prstGeom prst="rect">
            <a:avLst/>
          </a:prstGeom>
        </p:spPr>
        <p:txBody>
          <a:bodyPr anchorCtr="0" anchor="t" bIns="91425" lIns="91425" rIns="91425" tIns="91425">
            <a:noAutofit/>
          </a:bodyPr>
          <a:lstStyle/>
          <a:p>
            <a:pPr lvl="0">
              <a:spcBef>
                <a:spcPts val="0"/>
              </a:spcBef>
              <a:buNone/>
            </a:pPr>
            <a:r>
              <a:rPr lang="en">
                <a:solidFill>
                  <a:srgbClr val="E06666"/>
                </a:solidFill>
              </a:rPr>
              <a:t>The Final Outcome</a:t>
            </a:r>
          </a:p>
        </p:txBody>
      </p:sp>
      <p:sp>
        <p:nvSpPr>
          <p:cNvPr id="165" name="Shape 165"/>
          <p:cNvSpPr txBox="1"/>
          <p:nvPr>
            <p:ph idx="3" type="body"/>
          </p:nvPr>
        </p:nvSpPr>
        <p:spPr>
          <a:xfrm>
            <a:off x="1062150" y="1711875"/>
            <a:ext cx="7019700" cy="2325900"/>
          </a:xfrm>
          <a:prstGeom prst="rect">
            <a:avLst/>
          </a:prstGeom>
        </p:spPr>
        <p:txBody>
          <a:bodyPr anchorCtr="0" anchor="t" bIns="91425" lIns="91425" rIns="91425" tIns="91425">
            <a:noAutofit/>
          </a:bodyPr>
          <a:lstStyle/>
          <a:p>
            <a:pPr lvl="0">
              <a:spcBef>
                <a:spcPts val="0"/>
              </a:spcBef>
              <a:buNone/>
            </a:pPr>
            <a:r>
              <a:rPr lang="en" sz="1600">
                <a:solidFill>
                  <a:srgbClr val="000000"/>
                </a:solidFill>
              </a:rPr>
              <a:t>Our project gets your location and the weather and automatically suggests two outfits for you that best fit the weather.</a:t>
            </a:r>
          </a:p>
          <a:p>
            <a:pPr lvl="0">
              <a:spcBef>
                <a:spcPts val="0"/>
              </a:spcBef>
              <a:buNone/>
            </a:pPr>
            <a:r>
              <a:rPr lang="en" sz="1600">
                <a:solidFill>
                  <a:srgbClr val="000000"/>
                </a:solidFill>
              </a:rPr>
              <a:t>There are also descriptions to the outfits and the links for them.</a:t>
            </a:r>
          </a:p>
          <a:p>
            <a:pPr lvl="0">
              <a:spcBef>
                <a:spcPts val="0"/>
              </a:spcBef>
              <a:buNone/>
            </a:pPr>
            <a:r>
              <a:rPr lang="en" sz="1600">
                <a:solidFill>
                  <a:srgbClr val="000000"/>
                </a:solidFill>
              </a:rPr>
              <a:t>You can leave a review with anything you’d like us to make better.</a:t>
            </a:r>
          </a:p>
          <a:p>
            <a:pPr lvl="0">
              <a:spcBef>
                <a:spcPts val="0"/>
              </a:spcBef>
              <a:buNone/>
            </a:pPr>
            <a:r>
              <a:rPr lang="en" sz="1600">
                <a:solidFill>
                  <a:srgbClr val="000000"/>
                </a:solidFill>
              </a:rPr>
              <a:t>And you can save any two outfits you like and view them in your Personal Closet after you register and login.</a:t>
            </a:r>
          </a:p>
        </p:txBody>
      </p:sp>
    </p:spTree>
  </p:cSld>
  <p:clrMapOvr>
    <a:masterClrMapping/>
  </p:clrMapOvr>
</p:sld>
</file>

<file path=ppt/theme/theme1.xml><?xml version="1.0" encoding="utf-8"?>
<a:theme xmlns:a="http://schemas.openxmlformats.org/drawingml/2006/main" xmlns:r="http://schemas.openxmlformats.org/officeDocument/2006/relationships" name="Constance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